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24"/>
  </p:notesMasterIdLst>
  <p:sldIdLst>
    <p:sldId id="256" r:id="rId2"/>
    <p:sldId id="327" r:id="rId3"/>
    <p:sldId id="330" r:id="rId4"/>
    <p:sldId id="324" r:id="rId5"/>
    <p:sldId id="322" r:id="rId6"/>
    <p:sldId id="323" r:id="rId7"/>
    <p:sldId id="320" r:id="rId8"/>
    <p:sldId id="272" r:id="rId9"/>
    <p:sldId id="265" r:id="rId10"/>
    <p:sldId id="316" r:id="rId11"/>
    <p:sldId id="267" r:id="rId12"/>
    <p:sldId id="273" r:id="rId13"/>
    <p:sldId id="325" r:id="rId14"/>
    <p:sldId id="258" r:id="rId15"/>
    <p:sldId id="259" r:id="rId16"/>
    <p:sldId id="261" r:id="rId17"/>
    <p:sldId id="263" r:id="rId18"/>
    <p:sldId id="326" r:id="rId19"/>
    <p:sldId id="328" r:id="rId20"/>
    <p:sldId id="275" r:id="rId21"/>
    <p:sldId id="329" r:id="rId22"/>
    <p:sldId id="282" r:id="rId23"/>
  </p:sldIdLst>
  <p:sldSz cx="9144000" cy="5143500" type="screen16x9"/>
  <p:notesSz cx="6858000" cy="9144000"/>
  <p:embeddedFontLst>
    <p:embeddedFont>
      <p:font typeface="Abadi" panose="020B0604020104020204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Helvetica" panose="020B0604020202020204" pitchFamily="34" charset="0"/>
      <p:regular r:id="rId30"/>
      <p:bold r:id="rId31"/>
      <p:italic r:id="rId32"/>
      <p:boldItalic r:id="rId33"/>
    </p:embeddedFont>
    <p:embeddedFont>
      <p:font typeface="Poppins" panose="020B0604020202020204" charset="0"/>
      <p:regular r:id="rId34"/>
      <p:bold r:id="rId35"/>
      <p:italic r:id="rId36"/>
      <p:boldItalic r:id="rId37"/>
    </p:embeddedFont>
    <p:embeddedFont>
      <p:font typeface="Poppins Light" panose="020B0604020202020204" charset="0"/>
      <p:regular r:id="rId38"/>
      <p:bold r:id="rId39"/>
      <p:italic r:id="rId40"/>
      <p:boldItalic r:id="rId41"/>
    </p:embeddedFont>
    <p:embeddedFont>
      <p:font typeface="Poppins SemiBold" panose="020B060402020202020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9EF46E-AC21-4C0F-8D64-DEA56294FB22}">
  <a:tblStyle styleId="{5A9EF46E-AC21-4C0F-8D64-DEA56294FB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6"/>
    <p:restoredTop sz="94590"/>
  </p:normalViewPr>
  <p:slideViewPr>
    <p:cSldViewPr snapToGrid="0">
      <p:cViewPr varScale="1">
        <p:scale>
          <a:sx n="140" d="100"/>
          <a:sy n="140" d="100"/>
        </p:scale>
        <p:origin x="5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7B150-0071-EC43-9AA8-0EC2C5CFBFBC}" type="doc">
      <dgm:prSet loTypeId="urn:microsoft.com/office/officeart/2005/8/layout/equation1" loCatId="" qsTypeId="urn:microsoft.com/office/officeart/2005/8/quickstyle/simple4" qsCatId="simple" csTypeId="urn:microsoft.com/office/officeart/2005/8/colors/accent1_2" csCatId="accent1" phldr="1"/>
      <dgm:spPr/>
    </dgm:pt>
    <dgm:pt modelId="{36A9F94E-5855-334D-834D-FD0B2038D807}">
      <dgm:prSet phldrT="[Text]"/>
      <dgm:spPr/>
      <dgm:t>
        <a:bodyPr/>
        <a:lstStyle/>
        <a:p>
          <a:r>
            <a:rPr lang="en-US" dirty="0" err="1"/>
            <a:t>Condicões</a:t>
          </a:r>
          <a:r>
            <a:rPr lang="en-US" dirty="0"/>
            <a:t> </a:t>
          </a:r>
          <a:r>
            <a:rPr lang="en-US" dirty="0" err="1"/>
            <a:t>Neuroquímicas</a:t>
          </a:r>
          <a:endParaRPr lang="en-US" dirty="0"/>
        </a:p>
      </dgm:t>
    </dgm:pt>
    <dgm:pt modelId="{DBD5436C-547F-AB44-B7E1-D786F8708D79}" type="parTrans" cxnId="{438711C5-35CE-E249-86F8-97F4F25EF8EC}">
      <dgm:prSet/>
      <dgm:spPr/>
      <dgm:t>
        <a:bodyPr/>
        <a:lstStyle/>
        <a:p>
          <a:endParaRPr lang="en-US"/>
        </a:p>
      </dgm:t>
    </dgm:pt>
    <dgm:pt modelId="{D10C5939-0C7B-BC42-966E-897C21BC6C19}" type="sibTrans" cxnId="{438711C5-35CE-E249-86F8-97F4F25EF8EC}">
      <dgm:prSet/>
      <dgm:spPr/>
      <dgm:t>
        <a:bodyPr/>
        <a:lstStyle/>
        <a:p>
          <a:endParaRPr lang="en-US"/>
        </a:p>
      </dgm:t>
    </dgm:pt>
    <dgm:pt modelId="{E5F5EAC5-93FD-2A41-8C42-806EEEED0B07}">
      <dgm:prSet phldrT="[Text]"/>
      <dgm:spPr/>
      <dgm:t>
        <a:bodyPr/>
        <a:lstStyle/>
        <a:p>
          <a:r>
            <a:rPr lang="en-US" dirty="0" err="1"/>
            <a:t>Estrutura</a:t>
          </a:r>
          <a:r>
            <a:rPr lang="en-US" dirty="0"/>
            <a:t> Normal</a:t>
          </a:r>
        </a:p>
      </dgm:t>
    </dgm:pt>
    <dgm:pt modelId="{CCF9AE05-F7EE-7E42-9B13-0A67D00E5FA0}" type="parTrans" cxnId="{C0AFCA5E-E059-AE45-AE3A-66AC978B0389}">
      <dgm:prSet/>
      <dgm:spPr/>
      <dgm:t>
        <a:bodyPr/>
        <a:lstStyle/>
        <a:p>
          <a:endParaRPr lang="en-US"/>
        </a:p>
      </dgm:t>
    </dgm:pt>
    <dgm:pt modelId="{293451B6-FC28-174B-866E-6C9CE2558E1D}" type="sibTrans" cxnId="{C0AFCA5E-E059-AE45-AE3A-66AC978B0389}">
      <dgm:prSet/>
      <dgm:spPr/>
      <dgm:t>
        <a:bodyPr/>
        <a:lstStyle/>
        <a:p>
          <a:endParaRPr lang="en-US"/>
        </a:p>
      </dgm:t>
    </dgm:pt>
    <dgm:pt modelId="{695E789D-984C-DE46-94FB-EFCC09EE9B49}">
      <dgm:prSet phldrT="[Text]"/>
      <dgm:spPr/>
      <dgm:t>
        <a:bodyPr/>
        <a:lstStyle/>
        <a:p>
          <a:r>
            <a:rPr lang="en-US" dirty="0" err="1"/>
            <a:t>Bom</a:t>
          </a:r>
          <a:r>
            <a:rPr lang="en-US" dirty="0"/>
            <a:t> </a:t>
          </a:r>
          <a:r>
            <a:rPr lang="en-US" dirty="0" err="1"/>
            <a:t>Aprendizado</a:t>
          </a:r>
          <a:endParaRPr lang="en-US" dirty="0"/>
        </a:p>
      </dgm:t>
    </dgm:pt>
    <dgm:pt modelId="{1E31AB95-79F6-344B-A3FF-F06753119412}" type="parTrans" cxnId="{C93E21E3-D336-F24A-ADB7-3DA2D819B101}">
      <dgm:prSet/>
      <dgm:spPr/>
      <dgm:t>
        <a:bodyPr/>
        <a:lstStyle/>
        <a:p>
          <a:endParaRPr lang="en-US"/>
        </a:p>
      </dgm:t>
    </dgm:pt>
    <dgm:pt modelId="{9FFAA01D-BD6F-7545-B0AF-63D20BDCABA7}" type="sibTrans" cxnId="{C93E21E3-D336-F24A-ADB7-3DA2D819B101}">
      <dgm:prSet/>
      <dgm:spPr/>
      <dgm:t>
        <a:bodyPr/>
        <a:lstStyle/>
        <a:p>
          <a:endParaRPr lang="en-US"/>
        </a:p>
      </dgm:t>
    </dgm:pt>
    <dgm:pt modelId="{FD3ECDF5-8A29-BB4F-9797-FC7196F847E5}">
      <dgm:prSet/>
      <dgm:spPr/>
      <dgm:t>
        <a:bodyPr/>
        <a:lstStyle/>
        <a:p>
          <a:r>
            <a:rPr lang="en-US" dirty="0" err="1"/>
            <a:t>Função</a:t>
          </a:r>
          <a:r>
            <a:rPr lang="en-US" dirty="0"/>
            <a:t> Normal</a:t>
          </a:r>
        </a:p>
      </dgm:t>
    </dgm:pt>
    <dgm:pt modelId="{6E22E7A8-155E-7D4F-A62F-F6EE40F3EF2A}" type="parTrans" cxnId="{8D261A73-5F1F-744D-B46E-8AE7E266459F}">
      <dgm:prSet/>
      <dgm:spPr/>
      <dgm:t>
        <a:bodyPr/>
        <a:lstStyle/>
        <a:p>
          <a:endParaRPr lang="en-US"/>
        </a:p>
      </dgm:t>
    </dgm:pt>
    <dgm:pt modelId="{1673895F-2976-5145-B96B-68AD21B88BBB}" type="sibTrans" cxnId="{8D261A73-5F1F-744D-B46E-8AE7E266459F}">
      <dgm:prSet/>
      <dgm:spPr/>
      <dgm:t>
        <a:bodyPr/>
        <a:lstStyle/>
        <a:p>
          <a:endParaRPr lang="en-US"/>
        </a:p>
      </dgm:t>
    </dgm:pt>
    <dgm:pt modelId="{882C4EAE-EB4C-9546-B38A-799C0DB3042A}" type="pres">
      <dgm:prSet presAssocID="{57E7B150-0071-EC43-9AA8-0EC2C5CFBFBC}" presName="linearFlow" presStyleCnt="0">
        <dgm:presLayoutVars>
          <dgm:dir/>
          <dgm:resizeHandles val="exact"/>
        </dgm:presLayoutVars>
      </dgm:prSet>
      <dgm:spPr/>
    </dgm:pt>
    <dgm:pt modelId="{7E6D875F-5C51-4743-8D17-A280C3B6B4A6}" type="pres">
      <dgm:prSet presAssocID="{36A9F94E-5855-334D-834D-FD0B2038D807}" presName="node" presStyleLbl="node1" presStyleIdx="0" presStyleCnt="4">
        <dgm:presLayoutVars>
          <dgm:bulletEnabled val="1"/>
        </dgm:presLayoutVars>
      </dgm:prSet>
      <dgm:spPr/>
    </dgm:pt>
    <dgm:pt modelId="{7846B5F1-CD2E-E841-93EB-4CB86F77B99E}" type="pres">
      <dgm:prSet presAssocID="{D10C5939-0C7B-BC42-966E-897C21BC6C19}" presName="spacerL" presStyleCnt="0"/>
      <dgm:spPr/>
    </dgm:pt>
    <dgm:pt modelId="{08326B97-CB1A-7743-A4A3-7707567D73B2}" type="pres">
      <dgm:prSet presAssocID="{D10C5939-0C7B-BC42-966E-897C21BC6C19}" presName="sibTrans" presStyleLbl="sibTrans2D1" presStyleIdx="0" presStyleCnt="3"/>
      <dgm:spPr/>
    </dgm:pt>
    <dgm:pt modelId="{3409234C-3CB7-DA47-B7BF-E91EAB9AD926}" type="pres">
      <dgm:prSet presAssocID="{D10C5939-0C7B-BC42-966E-897C21BC6C19}" presName="spacerR" presStyleCnt="0"/>
      <dgm:spPr/>
    </dgm:pt>
    <dgm:pt modelId="{65DAA24B-7326-E74A-A6C3-95DC5913B96D}" type="pres">
      <dgm:prSet presAssocID="{E5F5EAC5-93FD-2A41-8C42-806EEEED0B07}" presName="node" presStyleLbl="node1" presStyleIdx="1" presStyleCnt="4">
        <dgm:presLayoutVars>
          <dgm:bulletEnabled val="1"/>
        </dgm:presLayoutVars>
      </dgm:prSet>
      <dgm:spPr/>
    </dgm:pt>
    <dgm:pt modelId="{1400B100-90A5-CA4F-8277-655CC9460167}" type="pres">
      <dgm:prSet presAssocID="{293451B6-FC28-174B-866E-6C9CE2558E1D}" presName="spacerL" presStyleCnt="0"/>
      <dgm:spPr/>
    </dgm:pt>
    <dgm:pt modelId="{4206D40F-4595-8844-9AB6-DA54588EF11D}" type="pres">
      <dgm:prSet presAssocID="{293451B6-FC28-174B-866E-6C9CE2558E1D}" presName="sibTrans" presStyleLbl="sibTrans2D1" presStyleIdx="1" presStyleCnt="3"/>
      <dgm:spPr/>
    </dgm:pt>
    <dgm:pt modelId="{C55B51EF-8FED-FE40-A5BE-4862340C99F1}" type="pres">
      <dgm:prSet presAssocID="{293451B6-FC28-174B-866E-6C9CE2558E1D}" presName="spacerR" presStyleCnt="0"/>
      <dgm:spPr/>
    </dgm:pt>
    <dgm:pt modelId="{5DB946FC-9C17-2C42-8903-4788E6522417}" type="pres">
      <dgm:prSet presAssocID="{FD3ECDF5-8A29-BB4F-9797-FC7196F847E5}" presName="node" presStyleLbl="node1" presStyleIdx="2" presStyleCnt="4">
        <dgm:presLayoutVars>
          <dgm:bulletEnabled val="1"/>
        </dgm:presLayoutVars>
      </dgm:prSet>
      <dgm:spPr/>
    </dgm:pt>
    <dgm:pt modelId="{B3784973-0011-1547-8D81-0CCE9EBBD5FC}" type="pres">
      <dgm:prSet presAssocID="{1673895F-2976-5145-B96B-68AD21B88BBB}" presName="spacerL" presStyleCnt="0"/>
      <dgm:spPr/>
    </dgm:pt>
    <dgm:pt modelId="{003C0FCF-A846-834F-9290-5162BC2B37CF}" type="pres">
      <dgm:prSet presAssocID="{1673895F-2976-5145-B96B-68AD21B88BBB}" presName="sibTrans" presStyleLbl="sibTrans2D1" presStyleIdx="2" presStyleCnt="3"/>
      <dgm:spPr/>
    </dgm:pt>
    <dgm:pt modelId="{793D1B6E-735D-1B4C-9B90-6486173E1D8E}" type="pres">
      <dgm:prSet presAssocID="{1673895F-2976-5145-B96B-68AD21B88BBB}" presName="spacerR" presStyleCnt="0"/>
      <dgm:spPr/>
    </dgm:pt>
    <dgm:pt modelId="{165D8CA2-242C-5442-952B-D5E0500E3FD7}" type="pres">
      <dgm:prSet presAssocID="{695E789D-984C-DE46-94FB-EFCC09EE9B49}" presName="node" presStyleLbl="node1" presStyleIdx="3" presStyleCnt="4" custLinFactNeighborX="4434" custLinFactNeighborY="223">
        <dgm:presLayoutVars>
          <dgm:bulletEnabled val="1"/>
        </dgm:presLayoutVars>
      </dgm:prSet>
      <dgm:spPr/>
    </dgm:pt>
  </dgm:ptLst>
  <dgm:cxnLst>
    <dgm:cxn modelId="{C0AFCA5E-E059-AE45-AE3A-66AC978B0389}" srcId="{57E7B150-0071-EC43-9AA8-0EC2C5CFBFBC}" destId="{E5F5EAC5-93FD-2A41-8C42-806EEEED0B07}" srcOrd="1" destOrd="0" parTransId="{CCF9AE05-F7EE-7E42-9B13-0A67D00E5FA0}" sibTransId="{293451B6-FC28-174B-866E-6C9CE2558E1D}"/>
    <dgm:cxn modelId="{C5819541-E505-A04D-AE8C-AFF9D42C9689}" type="presOf" srcId="{293451B6-FC28-174B-866E-6C9CE2558E1D}" destId="{4206D40F-4595-8844-9AB6-DA54588EF11D}" srcOrd="0" destOrd="0" presId="urn:microsoft.com/office/officeart/2005/8/layout/equation1"/>
    <dgm:cxn modelId="{0C42716A-76D7-3647-85CD-145AFBDCDE3A}" type="presOf" srcId="{E5F5EAC5-93FD-2A41-8C42-806EEEED0B07}" destId="{65DAA24B-7326-E74A-A6C3-95DC5913B96D}" srcOrd="0" destOrd="0" presId="urn:microsoft.com/office/officeart/2005/8/layout/equation1"/>
    <dgm:cxn modelId="{8D261A73-5F1F-744D-B46E-8AE7E266459F}" srcId="{57E7B150-0071-EC43-9AA8-0EC2C5CFBFBC}" destId="{FD3ECDF5-8A29-BB4F-9797-FC7196F847E5}" srcOrd="2" destOrd="0" parTransId="{6E22E7A8-155E-7D4F-A62F-F6EE40F3EF2A}" sibTransId="{1673895F-2976-5145-B96B-68AD21B88BBB}"/>
    <dgm:cxn modelId="{6089D355-2B62-574F-A5E7-9389348E9315}" type="presOf" srcId="{695E789D-984C-DE46-94FB-EFCC09EE9B49}" destId="{165D8CA2-242C-5442-952B-D5E0500E3FD7}" srcOrd="0" destOrd="0" presId="urn:microsoft.com/office/officeart/2005/8/layout/equation1"/>
    <dgm:cxn modelId="{0DE39897-51D2-B340-858B-44B51BEAD3F0}" type="presOf" srcId="{FD3ECDF5-8A29-BB4F-9797-FC7196F847E5}" destId="{5DB946FC-9C17-2C42-8903-4788E6522417}" srcOrd="0" destOrd="0" presId="urn:microsoft.com/office/officeart/2005/8/layout/equation1"/>
    <dgm:cxn modelId="{2ADD4AAF-D3B4-3E4C-95D2-477EBA5132DA}" type="presOf" srcId="{57E7B150-0071-EC43-9AA8-0EC2C5CFBFBC}" destId="{882C4EAE-EB4C-9546-B38A-799C0DB3042A}" srcOrd="0" destOrd="0" presId="urn:microsoft.com/office/officeart/2005/8/layout/equation1"/>
    <dgm:cxn modelId="{438711C5-35CE-E249-86F8-97F4F25EF8EC}" srcId="{57E7B150-0071-EC43-9AA8-0EC2C5CFBFBC}" destId="{36A9F94E-5855-334D-834D-FD0B2038D807}" srcOrd="0" destOrd="0" parTransId="{DBD5436C-547F-AB44-B7E1-D786F8708D79}" sibTransId="{D10C5939-0C7B-BC42-966E-897C21BC6C19}"/>
    <dgm:cxn modelId="{068911CD-7C72-C241-A3F9-5DB7D945DA26}" type="presOf" srcId="{36A9F94E-5855-334D-834D-FD0B2038D807}" destId="{7E6D875F-5C51-4743-8D17-A280C3B6B4A6}" srcOrd="0" destOrd="0" presId="urn:microsoft.com/office/officeart/2005/8/layout/equation1"/>
    <dgm:cxn modelId="{6BDFFBD6-F16C-F34E-A9C4-119BF91D0AD8}" type="presOf" srcId="{D10C5939-0C7B-BC42-966E-897C21BC6C19}" destId="{08326B97-CB1A-7743-A4A3-7707567D73B2}" srcOrd="0" destOrd="0" presId="urn:microsoft.com/office/officeart/2005/8/layout/equation1"/>
    <dgm:cxn modelId="{C93E21E3-D336-F24A-ADB7-3DA2D819B101}" srcId="{57E7B150-0071-EC43-9AA8-0EC2C5CFBFBC}" destId="{695E789D-984C-DE46-94FB-EFCC09EE9B49}" srcOrd="3" destOrd="0" parTransId="{1E31AB95-79F6-344B-A3FF-F06753119412}" sibTransId="{9FFAA01D-BD6F-7545-B0AF-63D20BDCABA7}"/>
    <dgm:cxn modelId="{6D94DFE7-CC59-4B43-AA30-5C4AF1B34422}" type="presOf" srcId="{1673895F-2976-5145-B96B-68AD21B88BBB}" destId="{003C0FCF-A846-834F-9290-5162BC2B37CF}" srcOrd="0" destOrd="0" presId="urn:microsoft.com/office/officeart/2005/8/layout/equation1"/>
    <dgm:cxn modelId="{C515E328-9F65-664F-81AB-C7F2E2D508C6}" type="presParOf" srcId="{882C4EAE-EB4C-9546-B38A-799C0DB3042A}" destId="{7E6D875F-5C51-4743-8D17-A280C3B6B4A6}" srcOrd="0" destOrd="0" presId="urn:microsoft.com/office/officeart/2005/8/layout/equation1"/>
    <dgm:cxn modelId="{F415F0CA-0429-4A4A-8DF7-67C4A45A2923}" type="presParOf" srcId="{882C4EAE-EB4C-9546-B38A-799C0DB3042A}" destId="{7846B5F1-CD2E-E841-93EB-4CB86F77B99E}" srcOrd="1" destOrd="0" presId="urn:microsoft.com/office/officeart/2005/8/layout/equation1"/>
    <dgm:cxn modelId="{80CD1EE9-09A0-3C40-B56B-54C570239CED}" type="presParOf" srcId="{882C4EAE-EB4C-9546-B38A-799C0DB3042A}" destId="{08326B97-CB1A-7743-A4A3-7707567D73B2}" srcOrd="2" destOrd="0" presId="urn:microsoft.com/office/officeart/2005/8/layout/equation1"/>
    <dgm:cxn modelId="{68F009D3-77A4-2D4D-BB59-1C524933A6FA}" type="presParOf" srcId="{882C4EAE-EB4C-9546-B38A-799C0DB3042A}" destId="{3409234C-3CB7-DA47-B7BF-E91EAB9AD926}" srcOrd="3" destOrd="0" presId="urn:microsoft.com/office/officeart/2005/8/layout/equation1"/>
    <dgm:cxn modelId="{21A4C672-F3C2-AD4F-B8E0-658F6F5F3D2D}" type="presParOf" srcId="{882C4EAE-EB4C-9546-B38A-799C0DB3042A}" destId="{65DAA24B-7326-E74A-A6C3-95DC5913B96D}" srcOrd="4" destOrd="0" presId="urn:microsoft.com/office/officeart/2005/8/layout/equation1"/>
    <dgm:cxn modelId="{FA3D9D58-EFFA-034A-A41E-D2642B1AA156}" type="presParOf" srcId="{882C4EAE-EB4C-9546-B38A-799C0DB3042A}" destId="{1400B100-90A5-CA4F-8277-655CC9460167}" srcOrd="5" destOrd="0" presId="urn:microsoft.com/office/officeart/2005/8/layout/equation1"/>
    <dgm:cxn modelId="{C7C5B3BC-21AB-EA4F-9637-3400D7441643}" type="presParOf" srcId="{882C4EAE-EB4C-9546-B38A-799C0DB3042A}" destId="{4206D40F-4595-8844-9AB6-DA54588EF11D}" srcOrd="6" destOrd="0" presId="urn:microsoft.com/office/officeart/2005/8/layout/equation1"/>
    <dgm:cxn modelId="{43CD66DF-1F5E-AA43-A3B0-E42838322845}" type="presParOf" srcId="{882C4EAE-EB4C-9546-B38A-799C0DB3042A}" destId="{C55B51EF-8FED-FE40-A5BE-4862340C99F1}" srcOrd="7" destOrd="0" presId="urn:microsoft.com/office/officeart/2005/8/layout/equation1"/>
    <dgm:cxn modelId="{5831F4F5-70F2-3142-BBCC-C40DEF2B54F5}" type="presParOf" srcId="{882C4EAE-EB4C-9546-B38A-799C0DB3042A}" destId="{5DB946FC-9C17-2C42-8903-4788E6522417}" srcOrd="8" destOrd="0" presId="urn:microsoft.com/office/officeart/2005/8/layout/equation1"/>
    <dgm:cxn modelId="{D5EDAFB3-81AD-E64E-9FAF-19B9736B224E}" type="presParOf" srcId="{882C4EAE-EB4C-9546-B38A-799C0DB3042A}" destId="{B3784973-0011-1547-8D81-0CCE9EBBD5FC}" srcOrd="9" destOrd="0" presId="urn:microsoft.com/office/officeart/2005/8/layout/equation1"/>
    <dgm:cxn modelId="{69B72119-A055-B240-A3EE-54D801C92DEF}" type="presParOf" srcId="{882C4EAE-EB4C-9546-B38A-799C0DB3042A}" destId="{003C0FCF-A846-834F-9290-5162BC2B37CF}" srcOrd="10" destOrd="0" presId="urn:microsoft.com/office/officeart/2005/8/layout/equation1"/>
    <dgm:cxn modelId="{D145C9E1-5F3E-FC4A-9C52-671DB73A1C31}" type="presParOf" srcId="{882C4EAE-EB4C-9546-B38A-799C0DB3042A}" destId="{793D1B6E-735D-1B4C-9B90-6486173E1D8E}" srcOrd="11" destOrd="0" presId="urn:microsoft.com/office/officeart/2005/8/layout/equation1"/>
    <dgm:cxn modelId="{73FB2137-996C-6042-BDFD-90121CED3B55}" type="presParOf" srcId="{882C4EAE-EB4C-9546-B38A-799C0DB3042A}" destId="{165D8CA2-242C-5442-952B-D5E0500E3FD7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B49AA-D631-E946-9248-7D0AB3460819}" type="doc">
      <dgm:prSet loTypeId="urn:microsoft.com/office/officeart/2005/8/layout/hChevron3" loCatId="" qsTypeId="urn:microsoft.com/office/officeart/2005/8/quickstyle/simple4" qsCatId="simple" csTypeId="urn:microsoft.com/office/officeart/2005/8/colors/accent1_2" csCatId="accent1" phldr="1"/>
      <dgm:spPr/>
    </dgm:pt>
    <dgm:pt modelId="{C062CC55-2299-1B40-89FD-B17320DB9E4A}">
      <dgm:prSet phldrT="[Text]"/>
      <dgm:spPr/>
      <dgm:t>
        <a:bodyPr/>
        <a:lstStyle/>
        <a:p>
          <a:r>
            <a:rPr lang="en-US" dirty="0" err="1"/>
            <a:t>Anormalidades</a:t>
          </a:r>
          <a:r>
            <a:rPr lang="en-US" dirty="0"/>
            <a:t> </a:t>
          </a:r>
          <a:r>
            <a:rPr lang="en-US" dirty="0" err="1"/>
            <a:t>Microestruturais</a:t>
          </a:r>
          <a:endParaRPr lang="en-US" dirty="0"/>
        </a:p>
      </dgm:t>
    </dgm:pt>
    <dgm:pt modelId="{D496D4BA-FD09-7140-83A4-A656880E1319}" type="parTrans" cxnId="{56CF00F0-60F1-5A48-A7D6-468BB3024C31}">
      <dgm:prSet/>
      <dgm:spPr/>
      <dgm:t>
        <a:bodyPr/>
        <a:lstStyle/>
        <a:p>
          <a:endParaRPr lang="en-US"/>
        </a:p>
      </dgm:t>
    </dgm:pt>
    <dgm:pt modelId="{D508E340-4290-AD41-8C5D-1E694F90B697}" type="sibTrans" cxnId="{56CF00F0-60F1-5A48-A7D6-468BB3024C31}">
      <dgm:prSet/>
      <dgm:spPr/>
      <dgm:t>
        <a:bodyPr/>
        <a:lstStyle/>
        <a:p>
          <a:endParaRPr lang="en-US"/>
        </a:p>
      </dgm:t>
    </dgm:pt>
    <dgm:pt modelId="{56B28EE9-DF55-6A4A-A2A2-B0B65D8495F3}">
      <dgm:prSet phldrT="[Text]"/>
      <dgm:spPr/>
      <dgm:t>
        <a:bodyPr/>
        <a:lstStyle/>
        <a:p>
          <a:r>
            <a:rPr lang="en-US" dirty="0" err="1"/>
            <a:t>Anormalidades</a:t>
          </a:r>
          <a:r>
            <a:rPr lang="en-US" dirty="0"/>
            <a:t> </a:t>
          </a:r>
          <a:r>
            <a:rPr lang="en-US" dirty="0" err="1"/>
            <a:t>Macroestruturais</a:t>
          </a:r>
          <a:endParaRPr lang="en-US" dirty="0"/>
        </a:p>
      </dgm:t>
    </dgm:pt>
    <dgm:pt modelId="{CB21DF1E-CCD3-044C-A154-E6B669569A53}" type="parTrans" cxnId="{E6481652-45D2-E248-A0DA-3F102F85CB82}">
      <dgm:prSet/>
      <dgm:spPr/>
      <dgm:t>
        <a:bodyPr/>
        <a:lstStyle/>
        <a:p>
          <a:endParaRPr lang="en-US"/>
        </a:p>
      </dgm:t>
    </dgm:pt>
    <dgm:pt modelId="{F25F60CC-3999-9341-A07B-AB0D49B852BD}" type="sibTrans" cxnId="{E6481652-45D2-E248-A0DA-3F102F85CB82}">
      <dgm:prSet/>
      <dgm:spPr/>
      <dgm:t>
        <a:bodyPr/>
        <a:lstStyle/>
        <a:p>
          <a:endParaRPr lang="en-US"/>
        </a:p>
      </dgm:t>
    </dgm:pt>
    <dgm:pt modelId="{2B68AB17-D3CB-5B4E-ACBB-527DC09A37F7}">
      <dgm:prSet phldrT="[Text]"/>
      <dgm:spPr/>
      <dgm:t>
        <a:bodyPr/>
        <a:lstStyle/>
        <a:p>
          <a:r>
            <a:rPr lang="en-US" dirty="0" err="1"/>
            <a:t>Anormalidades</a:t>
          </a:r>
          <a:r>
            <a:rPr lang="en-US" dirty="0"/>
            <a:t> </a:t>
          </a:r>
          <a:r>
            <a:rPr lang="en-US" dirty="0" err="1"/>
            <a:t>Funcionais</a:t>
          </a:r>
          <a:endParaRPr lang="en-US" dirty="0"/>
        </a:p>
      </dgm:t>
    </dgm:pt>
    <dgm:pt modelId="{69E7B78F-F253-2244-BE3B-BDFE8177DA8F}" type="parTrans" cxnId="{6629F1D2-D5B8-114B-810A-2590F631D517}">
      <dgm:prSet/>
      <dgm:spPr/>
      <dgm:t>
        <a:bodyPr/>
        <a:lstStyle/>
        <a:p>
          <a:endParaRPr lang="en-US"/>
        </a:p>
      </dgm:t>
    </dgm:pt>
    <dgm:pt modelId="{ADE87EF1-7F1C-724A-9F87-4F1528DE7F3E}" type="sibTrans" cxnId="{6629F1D2-D5B8-114B-810A-2590F631D517}">
      <dgm:prSet/>
      <dgm:spPr/>
      <dgm:t>
        <a:bodyPr/>
        <a:lstStyle/>
        <a:p>
          <a:endParaRPr lang="en-US"/>
        </a:p>
      </dgm:t>
    </dgm:pt>
    <dgm:pt modelId="{CA7F01C6-DCCD-4E4F-A819-4A821E6E7166}">
      <dgm:prSet/>
      <dgm:spPr/>
      <dgm:t>
        <a:bodyPr/>
        <a:lstStyle/>
        <a:p>
          <a:r>
            <a:rPr lang="en-US" dirty="0" err="1"/>
            <a:t>Redes</a:t>
          </a:r>
          <a:r>
            <a:rPr lang="en-US" dirty="0"/>
            <a:t> </a:t>
          </a:r>
          <a:r>
            <a:rPr lang="en-US" dirty="0" err="1"/>
            <a:t>Neurais</a:t>
          </a:r>
          <a:r>
            <a:rPr lang="en-US" dirty="0"/>
            <a:t> </a:t>
          </a:r>
          <a:r>
            <a:rPr lang="en-US" dirty="0" err="1"/>
            <a:t>Disfuncionais</a:t>
          </a:r>
          <a:r>
            <a:rPr lang="en-US" dirty="0"/>
            <a:t> (</a:t>
          </a:r>
          <a:r>
            <a:rPr lang="en-US" dirty="0" err="1"/>
            <a:t>processamento</a:t>
          </a:r>
          <a:r>
            <a:rPr lang="en-US" dirty="0"/>
            <a:t> </a:t>
          </a:r>
          <a:r>
            <a:rPr lang="en-US" dirty="0" err="1"/>
            <a:t>socioemocional</a:t>
          </a:r>
          <a:r>
            <a:rPr lang="en-US" dirty="0"/>
            <a:t>)</a:t>
          </a:r>
        </a:p>
      </dgm:t>
    </dgm:pt>
    <dgm:pt modelId="{F10B4566-76F4-B340-9953-475171B2CD96}" type="parTrans" cxnId="{5B534D92-363C-CD44-BB7E-AD6798595CEB}">
      <dgm:prSet/>
      <dgm:spPr/>
      <dgm:t>
        <a:bodyPr/>
        <a:lstStyle/>
        <a:p>
          <a:endParaRPr lang="en-US"/>
        </a:p>
      </dgm:t>
    </dgm:pt>
    <dgm:pt modelId="{F26D186E-7B7E-274E-9DB6-EEFA1E24758E}" type="sibTrans" cxnId="{5B534D92-363C-CD44-BB7E-AD6798595CEB}">
      <dgm:prSet/>
      <dgm:spPr/>
      <dgm:t>
        <a:bodyPr/>
        <a:lstStyle/>
        <a:p>
          <a:endParaRPr lang="en-US"/>
        </a:p>
      </dgm:t>
    </dgm:pt>
    <dgm:pt modelId="{F3BC7569-E36C-E242-99EC-211AEE5E212E}" type="pres">
      <dgm:prSet presAssocID="{519B49AA-D631-E946-9248-7D0AB3460819}" presName="Name0" presStyleCnt="0">
        <dgm:presLayoutVars>
          <dgm:dir/>
          <dgm:resizeHandles val="exact"/>
        </dgm:presLayoutVars>
      </dgm:prSet>
      <dgm:spPr/>
    </dgm:pt>
    <dgm:pt modelId="{BA60C6C3-3112-6B48-BEF3-40F6D2285582}" type="pres">
      <dgm:prSet presAssocID="{C062CC55-2299-1B40-89FD-B17320DB9E4A}" presName="parTxOnly" presStyleLbl="node1" presStyleIdx="0" presStyleCnt="4">
        <dgm:presLayoutVars>
          <dgm:bulletEnabled val="1"/>
        </dgm:presLayoutVars>
      </dgm:prSet>
      <dgm:spPr/>
    </dgm:pt>
    <dgm:pt modelId="{E56C8407-9D30-B64F-A612-E0F76772C927}" type="pres">
      <dgm:prSet presAssocID="{D508E340-4290-AD41-8C5D-1E694F90B697}" presName="parSpace" presStyleCnt="0"/>
      <dgm:spPr/>
    </dgm:pt>
    <dgm:pt modelId="{82A028CD-0352-9441-BB7E-64A273E5366E}" type="pres">
      <dgm:prSet presAssocID="{56B28EE9-DF55-6A4A-A2A2-B0B65D8495F3}" presName="parTxOnly" presStyleLbl="node1" presStyleIdx="1" presStyleCnt="4">
        <dgm:presLayoutVars>
          <dgm:bulletEnabled val="1"/>
        </dgm:presLayoutVars>
      </dgm:prSet>
      <dgm:spPr/>
    </dgm:pt>
    <dgm:pt modelId="{08329688-B5F1-D546-A1FD-3565369F4380}" type="pres">
      <dgm:prSet presAssocID="{F25F60CC-3999-9341-A07B-AB0D49B852BD}" presName="parSpace" presStyleCnt="0"/>
      <dgm:spPr/>
    </dgm:pt>
    <dgm:pt modelId="{69373B3D-2466-FD4B-8795-57DF99482B8E}" type="pres">
      <dgm:prSet presAssocID="{2B68AB17-D3CB-5B4E-ACBB-527DC09A37F7}" presName="parTxOnly" presStyleLbl="node1" presStyleIdx="2" presStyleCnt="4">
        <dgm:presLayoutVars>
          <dgm:bulletEnabled val="1"/>
        </dgm:presLayoutVars>
      </dgm:prSet>
      <dgm:spPr/>
    </dgm:pt>
    <dgm:pt modelId="{622632C6-DD40-9149-938D-A8160BCCF9C7}" type="pres">
      <dgm:prSet presAssocID="{ADE87EF1-7F1C-724A-9F87-4F1528DE7F3E}" presName="parSpace" presStyleCnt="0"/>
      <dgm:spPr/>
    </dgm:pt>
    <dgm:pt modelId="{EC4A641B-E4E7-D049-BA09-007AB55DA677}" type="pres">
      <dgm:prSet presAssocID="{CA7F01C6-DCCD-4E4F-A819-4A821E6E7166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DE3C4A1F-8889-9540-9629-AE6097187BC8}" type="presOf" srcId="{2B68AB17-D3CB-5B4E-ACBB-527DC09A37F7}" destId="{69373B3D-2466-FD4B-8795-57DF99482B8E}" srcOrd="0" destOrd="0" presId="urn:microsoft.com/office/officeart/2005/8/layout/hChevron3"/>
    <dgm:cxn modelId="{D4AD1925-0B4C-A14C-B226-DCC4D40E6EEA}" type="presOf" srcId="{C062CC55-2299-1B40-89FD-B17320DB9E4A}" destId="{BA60C6C3-3112-6B48-BEF3-40F6D2285582}" srcOrd="0" destOrd="0" presId="urn:microsoft.com/office/officeart/2005/8/layout/hChevron3"/>
    <dgm:cxn modelId="{E6481652-45D2-E248-A0DA-3F102F85CB82}" srcId="{519B49AA-D631-E946-9248-7D0AB3460819}" destId="{56B28EE9-DF55-6A4A-A2A2-B0B65D8495F3}" srcOrd="1" destOrd="0" parTransId="{CB21DF1E-CCD3-044C-A154-E6B669569A53}" sibTransId="{F25F60CC-3999-9341-A07B-AB0D49B852BD}"/>
    <dgm:cxn modelId="{5E18E654-8474-5740-B6D4-8FBE14CC2E24}" type="presOf" srcId="{56B28EE9-DF55-6A4A-A2A2-B0B65D8495F3}" destId="{82A028CD-0352-9441-BB7E-64A273E5366E}" srcOrd="0" destOrd="0" presId="urn:microsoft.com/office/officeart/2005/8/layout/hChevron3"/>
    <dgm:cxn modelId="{5B534D92-363C-CD44-BB7E-AD6798595CEB}" srcId="{519B49AA-D631-E946-9248-7D0AB3460819}" destId="{CA7F01C6-DCCD-4E4F-A819-4A821E6E7166}" srcOrd="3" destOrd="0" parTransId="{F10B4566-76F4-B340-9953-475171B2CD96}" sibTransId="{F26D186E-7B7E-274E-9DB6-EEFA1E24758E}"/>
    <dgm:cxn modelId="{6629F1D2-D5B8-114B-810A-2590F631D517}" srcId="{519B49AA-D631-E946-9248-7D0AB3460819}" destId="{2B68AB17-D3CB-5B4E-ACBB-527DC09A37F7}" srcOrd="2" destOrd="0" parTransId="{69E7B78F-F253-2244-BE3B-BDFE8177DA8F}" sibTransId="{ADE87EF1-7F1C-724A-9F87-4F1528DE7F3E}"/>
    <dgm:cxn modelId="{7E0B2ADF-C7B0-2441-B86D-4DAB39E38051}" type="presOf" srcId="{519B49AA-D631-E946-9248-7D0AB3460819}" destId="{F3BC7569-E36C-E242-99EC-211AEE5E212E}" srcOrd="0" destOrd="0" presId="urn:microsoft.com/office/officeart/2005/8/layout/hChevron3"/>
    <dgm:cxn modelId="{4F4A7ADF-FF82-3445-B450-3C16CB347ABA}" type="presOf" srcId="{CA7F01C6-DCCD-4E4F-A819-4A821E6E7166}" destId="{EC4A641B-E4E7-D049-BA09-007AB55DA677}" srcOrd="0" destOrd="0" presId="urn:microsoft.com/office/officeart/2005/8/layout/hChevron3"/>
    <dgm:cxn modelId="{56CF00F0-60F1-5A48-A7D6-468BB3024C31}" srcId="{519B49AA-D631-E946-9248-7D0AB3460819}" destId="{C062CC55-2299-1B40-89FD-B17320DB9E4A}" srcOrd="0" destOrd="0" parTransId="{D496D4BA-FD09-7140-83A4-A656880E1319}" sibTransId="{D508E340-4290-AD41-8C5D-1E694F90B697}"/>
    <dgm:cxn modelId="{ACD053AC-B733-6242-95E3-5D51EC604F84}" type="presParOf" srcId="{F3BC7569-E36C-E242-99EC-211AEE5E212E}" destId="{BA60C6C3-3112-6B48-BEF3-40F6D2285582}" srcOrd="0" destOrd="0" presId="urn:microsoft.com/office/officeart/2005/8/layout/hChevron3"/>
    <dgm:cxn modelId="{D30E1915-FB8E-4541-BC9F-B446EC77175D}" type="presParOf" srcId="{F3BC7569-E36C-E242-99EC-211AEE5E212E}" destId="{E56C8407-9D30-B64F-A612-E0F76772C927}" srcOrd="1" destOrd="0" presId="urn:microsoft.com/office/officeart/2005/8/layout/hChevron3"/>
    <dgm:cxn modelId="{148C8C02-3D8E-304F-B62C-F21C1D0A917C}" type="presParOf" srcId="{F3BC7569-E36C-E242-99EC-211AEE5E212E}" destId="{82A028CD-0352-9441-BB7E-64A273E5366E}" srcOrd="2" destOrd="0" presId="urn:microsoft.com/office/officeart/2005/8/layout/hChevron3"/>
    <dgm:cxn modelId="{2C8F0B07-4DBD-CA4F-AED3-7924E02C9DFE}" type="presParOf" srcId="{F3BC7569-E36C-E242-99EC-211AEE5E212E}" destId="{08329688-B5F1-D546-A1FD-3565369F4380}" srcOrd="3" destOrd="0" presId="urn:microsoft.com/office/officeart/2005/8/layout/hChevron3"/>
    <dgm:cxn modelId="{FC6D0696-F598-AA41-B0DB-9ED119DA5528}" type="presParOf" srcId="{F3BC7569-E36C-E242-99EC-211AEE5E212E}" destId="{69373B3D-2466-FD4B-8795-57DF99482B8E}" srcOrd="4" destOrd="0" presId="urn:microsoft.com/office/officeart/2005/8/layout/hChevron3"/>
    <dgm:cxn modelId="{53363A87-3C6D-DE44-AB3F-4FEA0889CB79}" type="presParOf" srcId="{F3BC7569-E36C-E242-99EC-211AEE5E212E}" destId="{622632C6-DD40-9149-938D-A8160BCCF9C7}" srcOrd="5" destOrd="0" presId="urn:microsoft.com/office/officeart/2005/8/layout/hChevron3"/>
    <dgm:cxn modelId="{A913AFA9-0397-DC4C-8C58-C7BD4E8B3DDD}" type="presParOf" srcId="{F3BC7569-E36C-E242-99EC-211AEE5E212E}" destId="{EC4A641B-E4E7-D049-BA09-007AB55DA677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83C19E-3B8A-4EA1-8E1C-470BDB73238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9712AA-469B-4180-A188-2DBEE6C0FD91}">
      <dgm:prSet/>
      <dgm:spPr/>
      <dgm:t>
        <a:bodyPr/>
        <a:lstStyle/>
        <a:p>
          <a:r>
            <a:rPr lang="en-US" b="1" dirty="0" err="1"/>
            <a:t>Dificuldade</a:t>
          </a:r>
          <a:r>
            <a:rPr lang="en-US" b="1" dirty="0"/>
            <a:t> Escolar </a:t>
          </a:r>
          <a:r>
            <a:rPr lang="en-US" dirty="0"/>
            <a:t>= </a:t>
          </a:r>
          <a:r>
            <a:rPr lang="en-US" dirty="0" err="1"/>
            <a:t>dificuldade</a:t>
          </a:r>
          <a:r>
            <a:rPr lang="en-US" dirty="0"/>
            <a:t> </a:t>
          </a:r>
          <a:r>
            <a:rPr lang="en-US" dirty="0" err="1"/>
            <a:t>em</a:t>
          </a:r>
          <a:r>
            <a:rPr lang="en-US" dirty="0"/>
            <a:t> </a:t>
          </a:r>
          <a:r>
            <a:rPr lang="en-US" dirty="0" err="1"/>
            <a:t>acompanhar</a:t>
          </a:r>
          <a:r>
            <a:rPr lang="en-US" dirty="0"/>
            <a:t> o </a:t>
          </a:r>
          <a:r>
            <a:rPr lang="en-US" dirty="0" err="1"/>
            <a:t>projeto</a:t>
          </a:r>
          <a:r>
            <a:rPr lang="en-US" dirty="0"/>
            <a:t> </a:t>
          </a:r>
          <a:r>
            <a:rPr lang="en-US" dirty="0" err="1"/>
            <a:t>pedagógico</a:t>
          </a:r>
          <a:r>
            <a:rPr lang="en-US" dirty="0"/>
            <a:t> </a:t>
          </a:r>
          <a:r>
            <a:rPr lang="en-US" dirty="0" err="1"/>
            <a:t>proposto</a:t>
          </a:r>
          <a:endParaRPr lang="en-US" dirty="0"/>
        </a:p>
      </dgm:t>
    </dgm:pt>
    <dgm:pt modelId="{A705B27A-52E4-41B8-97DD-6B4DAD646C76}" type="parTrans" cxnId="{DBC07F3B-1CE3-44E6-82D2-B3DCA515050C}">
      <dgm:prSet/>
      <dgm:spPr/>
      <dgm:t>
        <a:bodyPr/>
        <a:lstStyle/>
        <a:p>
          <a:endParaRPr lang="en-US"/>
        </a:p>
      </dgm:t>
    </dgm:pt>
    <dgm:pt modelId="{54D52FAB-D1C1-48B6-AC95-18A6891106AB}" type="sibTrans" cxnId="{DBC07F3B-1CE3-44E6-82D2-B3DCA515050C}">
      <dgm:prSet/>
      <dgm:spPr/>
      <dgm:t>
        <a:bodyPr/>
        <a:lstStyle/>
        <a:p>
          <a:endParaRPr lang="en-US"/>
        </a:p>
      </dgm:t>
    </dgm:pt>
    <dgm:pt modelId="{64CAB519-6A33-4053-94EB-E5F54948EB39}">
      <dgm:prSet/>
      <dgm:spPr/>
      <dgm:t>
        <a:bodyPr/>
        <a:lstStyle/>
        <a:p>
          <a:r>
            <a:rPr lang="en-US" b="1" dirty="0" err="1"/>
            <a:t>Transtornos</a:t>
          </a:r>
          <a:r>
            <a:rPr lang="en-US" b="1" dirty="0"/>
            <a:t> de </a:t>
          </a:r>
          <a:r>
            <a:rPr lang="en-US" b="1" dirty="0" err="1"/>
            <a:t>Aprendizagem</a:t>
          </a:r>
          <a:r>
            <a:rPr lang="en-US" dirty="0"/>
            <a:t> = </a:t>
          </a:r>
          <a:r>
            <a:rPr lang="en-US" dirty="0" err="1"/>
            <a:t>desordens</a:t>
          </a:r>
          <a:r>
            <a:rPr lang="en-US" dirty="0"/>
            <a:t> do </a:t>
          </a:r>
          <a:r>
            <a:rPr lang="en-US" dirty="0" err="1"/>
            <a:t>neurodesenvolvimento</a:t>
          </a:r>
          <a:r>
            <a:rPr lang="en-US" dirty="0"/>
            <a:t>, de </a:t>
          </a:r>
          <a:r>
            <a:rPr lang="en-US" dirty="0" err="1"/>
            <a:t>origem</a:t>
          </a:r>
          <a:r>
            <a:rPr lang="en-US" dirty="0"/>
            <a:t> </a:t>
          </a:r>
          <a:r>
            <a:rPr lang="en-US" dirty="0" err="1"/>
            <a:t>biológica</a:t>
          </a:r>
          <a:endParaRPr lang="en-US" dirty="0"/>
        </a:p>
      </dgm:t>
    </dgm:pt>
    <dgm:pt modelId="{318085E9-3D8A-4E28-9F61-1A68E0F22AE8}" type="parTrans" cxnId="{F9A6C4FE-EE73-44A3-B58B-1BAFA5742660}">
      <dgm:prSet/>
      <dgm:spPr/>
      <dgm:t>
        <a:bodyPr/>
        <a:lstStyle/>
        <a:p>
          <a:endParaRPr lang="en-US"/>
        </a:p>
      </dgm:t>
    </dgm:pt>
    <dgm:pt modelId="{F190510A-BBA2-4F98-B07A-69F2421DD291}" type="sibTrans" cxnId="{F9A6C4FE-EE73-44A3-B58B-1BAFA5742660}">
      <dgm:prSet/>
      <dgm:spPr/>
      <dgm:t>
        <a:bodyPr/>
        <a:lstStyle/>
        <a:p>
          <a:endParaRPr lang="en-US"/>
        </a:p>
      </dgm:t>
    </dgm:pt>
    <dgm:pt modelId="{839CC285-4E7F-4F16-AA98-34128AB0FE21}">
      <dgm:prSet/>
      <dgm:spPr/>
      <dgm:t>
        <a:bodyPr/>
        <a:lstStyle/>
        <a:p>
          <a:r>
            <a:rPr lang="en-US" dirty="0" err="1"/>
            <a:t>Interação</a:t>
          </a:r>
          <a:r>
            <a:rPr lang="en-US" dirty="0"/>
            <a:t> de </a:t>
          </a:r>
          <a:r>
            <a:rPr lang="en-US" dirty="0" err="1"/>
            <a:t>fatores</a:t>
          </a:r>
          <a:r>
            <a:rPr lang="en-US" dirty="0"/>
            <a:t> </a:t>
          </a:r>
          <a:r>
            <a:rPr lang="en-US" dirty="0" err="1"/>
            <a:t>genéticos</a:t>
          </a:r>
          <a:r>
            <a:rPr lang="en-US" dirty="0"/>
            <a:t> e </a:t>
          </a:r>
          <a:r>
            <a:rPr lang="en-US" dirty="0" err="1"/>
            <a:t>ambientais</a:t>
          </a:r>
          <a:r>
            <a:rPr lang="en-US" dirty="0"/>
            <a:t> </a:t>
          </a:r>
          <a:r>
            <a:rPr lang="en-US" dirty="0">
              <a:sym typeface="Wingdings" panose="05000000000000000000" pitchFamily="2" charset="2"/>
            </a:rPr>
            <a:t></a:t>
          </a:r>
          <a:r>
            <a:rPr lang="en-US" dirty="0"/>
            <a:t> </a:t>
          </a:r>
          <a:r>
            <a:rPr lang="en-US" dirty="0" err="1"/>
            <a:t>alteração</a:t>
          </a:r>
          <a:r>
            <a:rPr lang="en-US" dirty="0"/>
            <a:t> da </a:t>
          </a:r>
          <a:r>
            <a:rPr lang="en-US" dirty="0" err="1"/>
            <a:t>percepção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processamento</a:t>
          </a:r>
          <a:r>
            <a:rPr lang="en-US" dirty="0"/>
            <a:t> da </a:t>
          </a:r>
          <a:r>
            <a:rPr lang="en-US" dirty="0" err="1"/>
            <a:t>informação</a:t>
          </a:r>
          <a:r>
            <a:rPr lang="en-US" dirty="0"/>
            <a:t> verbal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não</a:t>
          </a:r>
          <a:r>
            <a:rPr lang="en-US" dirty="0"/>
            <a:t> verbal de forma </a:t>
          </a:r>
          <a:r>
            <a:rPr lang="en-US" dirty="0" err="1"/>
            <a:t>eficiente</a:t>
          </a:r>
          <a:r>
            <a:rPr lang="en-US" dirty="0"/>
            <a:t> e </a:t>
          </a:r>
          <a:r>
            <a:rPr lang="en-US" dirty="0" err="1"/>
            <a:t>precisa</a:t>
          </a:r>
          <a:endParaRPr lang="en-US" dirty="0"/>
        </a:p>
      </dgm:t>
    </dgm:pt>
    <dgm:pt modelId="{D3B38344-0EBE-463B-93A6-FE71F565D50D}" type="parTrans" cxnId="{1666B4CF-913A-4A3C-A162-5127D73196A8}">
      <dgm:prSet/>
      <dgm:spPr/>
      <dgm:t>
        <a:bodyPr/>
        <a:lstStyle/>
        <a:p>
          <a:endParaRPr lang="en-US"/>
        </a:p>
      </dgm:t>
    </dgm:pt>
    <dgm:pt modelId="{D6374A1D-16FF-4FE2-8ECF-7D4F90877E93}" type="sibTrans" cxnId="{1666B4CF-913A-4A3C-A162-5127D73196A8}">
      <dgm:prSet/>
      <dgm:spPr/>
      <dgm:t>
        <a:bodyPr/>
        <a:lstStyle/>
        <a:p>
          <a:endParaRPr lang="en-US"/>
        </a:p>
      </dgm:t>
    </dgm:pt>
    <dgm:pt modelId="{6E0D9816-E8F7-C345-911F-F7F515FD9094}" type="pres">
      <dgm:prSet presAssocID="{2E83C19E-3B8A-4EA1-8E1C-470BDB73238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983CBCF-3DA8-A94B-9D6A-F4E461C5AD9F}" type="pres">
      <dgm:prSet presAssocID="{339712AA-469B-4180-A188-2DBEE6C0FD91}" presName="root" presStyleCnt="0"/>
      <dgm:spPr/>
    </dgm:pt>
    <dgm:pt modelId="{7AE2126B-0EB5-6F44-B819-3B2958A39B2D}" type="pres">
      <dgm:prSet presAssocID="{339712AA-469B-4180-A188-2DBEE6C0FD91}" presName="rootComposite" presStyleCnt="0"/>
      <dgm:spPr/>
    </dgm:pt>
    <dgm:pt modelId="{986E8936-8B1F-D24B-AC4E-B1C70EAA06AC}" type="pres">
      <dgm:prSet presAssocID="{339712AA-469B-4180-A188-2DBEE6C0FD91}" presName="rootText" presStyleLbl="node1" presStyleIdx="0" presStyleCnt="2" custLinFactNeighborX="-10446"/>
      <dgm:spPr/>
    </dgm:pt>
    <dgm:pt modelId="{476D39AC-8C4E-BB48-B091-5CB25FFCE679}" type="pres">
      <dgm:prSet presAssocID="{339712AA-469B-4180-A188-2DBEE6C0FD91}" presName="rootConnector" presStyleLbl="node1" presStyleIdx="0" presStyleCnt="2"/>
      <dgm:spPr/>
    </dgm:pt>
    <dgm:pt modelId="{43301701-5BC3-A745-B788-167980EE3B77}" type="pres">
      <dgm:prSet presAssocID="{339712AA-469B-4180-A188-2DBEE6C0FD91}" presName="childShape" presStyleCnt="0"/>
      <dgm:spPr/>
    </dgm:pt>
    <dgm:pt modelId="{92A361BA-8A7B-C242-8227-94AEC4CEA96F}" type="pres">
      <dgm:prSet presAssocID="{64CAB519-6A33-4053-94EB-E5F54948EB39}" presName="root" presStyleCnt="0"/>
      <dgm:spPr/>
    </dgm:pt>
    <dgm:pt modelId="{B9AA0C11-7676-464D-A026-67986E169A2E}" type="pres">
      <dgm:prSet presAssocID="{64CAB519-6A33-4053-94EB-E5F54948EB39}" presName="rootComposite" presStyleCnt="0"/>
      <dgm:spPr/>
    </dgm:pt>
    <dgm:pt modelId="{92C99B40-BF45-0D47-8890-B407AA06C6E5}" type="pres">
      <dgm:prSet presAssocID="{64CAB519-6A33-4053-94EB-E5F54948EB39}" presName="rootText" presStyleLbl="node1" presStyleIdx="1" presStyleCnt="2"/>
      <dgm:spPr/>
    </dgm:pt>
    <dgm:pt modelId="{1DDFA088-AE22-7742-BA8A-2A6B56B06961}" type="pres">
      <dgm:prSet presAssocID="{64CAB519-6A33-4053-94EB-E5F54948EB39}" presName="rootConnector" presStyleLbl="node1" presStyleIdx="1" presStyleCnt="2"/>
      <dgm:spPr/>
    </dgm:pt>
    <dgm:pt modelId="{8CB64452-2BCD-CB4C-A343-A39A3444DCFB}" type="pres">
      <dgm:prSet presAssocID="{64CAB519-6A33-4053-94EB-E5F54948EB39}" presName="childShape" presStyleCnt="0"/>
      <dgm:spPr/>
    </dgm:pt>
    <dgm:pt modelId="{2AFDDB35-5C12-7548-9F5C-17185647689E}" type="pres">
      <dgm:prSet presAssocID="{D3B38344-0EBE-463B-93A6-FE71F565D50D}" presName="Name13" presStyleLbl="parChTrans1D2" presStyleIdx="0" presStyleCnt="1"/>
      <dgm:spPr/>
    </dgm:pt>
    <dgm:pt modelId="{10D7D557-15E0-724C-85B7-9CAD6FF820E3}" type="pres">
      <dgm:prSet presAssocID="{839CC285-4E7F-4F16-AA98-34128AB0FE21}" presName="childText" presStyleLbl="bgAcc1" presStyleIdx="0" presStyleCnt="1">
        <dgm:presLayoutVars>
          <dgm:bulletEnabled val="1"/>
        </dgm:presLayoutVars>
      </dgm:prSet>
      <dgm:spPr/>
    </dgm:pt>
  </dgm:ptLst>
  <dgm:cxnLst>
    <dgm:cxn modelId="{0186342E-3FF4-254E-A430-17E66F9D2EFB}" type="presOf" srcId="{64CAB519-6A33-4053-94EB-E5F54948EB39}" destId="{92C99B40-BF45-0D47-8890-B407AA06C6E5}" srcOrd="0" destOrd="0" presId="urn:microsoft.com/office/officeart/2005/8/layout/hierarchy3"/>
    <dgm:cxn modelId="{06F6A937-9188-A94E-9A71-024B20D73B8C}" type="presOf" srcId="{339712AA-469B-4180-A188-2DBEE6C0FD91}" destId="{986E8936-8B1F-D24B-AC4E-B1C70EAA06AC}" srcOrd="0" destOrd="0" presId="urn:microsoft.com/office/officeart/2005/8/layout/hierarchy3"/>
    <dgm:cxn modelId="{DBC07F3B-1CE3-44E6-82D2-B3DCA515050C}" srcId="{2E83C19E-3B8A-4EA1-8E1C-470BDB732382}" destId="{339712AA-469B-4180-A188-2DBEE6C0FD91}" srcOrd="0" destOrd="0" parTransId="{A705B27A-52E4-41B8-97DD-6B4DAD646C76}" sibTransId="{54D52FAB-D1C1-48B6-AC95-18A6891106AB}"/>
    <dgm:cxn modelId="{61EB7D63-6A4D-2E43-BE2A-54436B4BDFB2}" type="presOf" srcId="{339712AA-469B-4180-A188-2DBEE6C0FD91}" destId="{476D39AC-8C4E-BB48-B091-5CB25FFCE679}" srcOrd="1" destOrd="0" presId="urn:microsoft.com/office/officeart/2005/8/layout/hierarchy3"/>
    <dgm:cxn modelId="{99403E68-52C9-6548-8610-8E23B7B9C939}" type="presOf" srcId="{D3B38344-0EBE-463B-93A6-FE71F565D50D}" destId="{2AFDDB35-5C12-7548-9F5C-17185647689E}" srcOrd="0" destOrd="0" presId="urn:microsoft.com/office/officeart/2005/8/layout/hierarchy3"/>
    <dgm:cxn modelId="{21124F6F-1850-ED4A-8266-14E1BA2983FD}" type="presOf" srcId="{2E83C19E-3B8A-4EA1-8E1C-470BDB732382}" destId="{6E0D9816-E8F7-C345-911F-F7F515FD9094}" srcOrd="0" destOrd="0" presId="urn:microsoft.com/office/officeart/2005/8/layout/hierarchy3"/>
    <dgm:cxn modelId="{C432DF5A-6541-074F-8B82-9C87DDE2775B}" type="presOf" srcId="{839CC285-4E7F-4F16-AA98-34128AB0FE21}" destId="{10D7D557-15E0-724C-85B7-9CAD6FF820E3}" srcOrd="0" destOrd="0" presId="urn:microsoft.com/office/officeart/2005/8/layout/hierarchy3"/>
    <dgm:cxn modelId="{1666B4CF-913A-4A3C-A162-5127D73196A8}" srcId="{64CAB519-6A33-4053-94EB-E5F54948EB39}" destId="{839CC285-4E7F-4F16-AA98-34128AB0FE21}" srcOrd="0" destOrd="0" parTransId="{D3B38344-0EBE-463B-93A6-FE71F565D50D}" sibTransId="{D6374A1D-16FF-4FE2-8ECF-7D4F90877E93}"/>
    <dgm:cxn modelId="{509140D4-AF3E-4544-8770-EAF04127D4B3}" type="presOf" srcId="{64CAB519-6A33-4053-94EB-E5F54948EB39}" destId="{1DDFA088-AE22-7742-BA8A-2A6B56B06961}" srcOrd="1" destOrd="0" presId="urn:microsoft.com/office/officeart/2005/8/layout/hierarchy3"/>
    <dgm:cxn modelId="{F9A6C4FE-EE73-44A3-B58B-1BAFA5742660}" srcId="{2E83C19E-3B8A-4EA1-8E1C-470BDB732382}" destId="{64CAB519-6A33-4053-94EB-E5F54948EB39}" srcOrd="1" destOrd="0" parTransId="{318085E9-3D8A-4E28-9F61-1A68E0F22AE8}" sibTransId="{F190510A-BBA2-4F98-B07A-69F2421DD291}"/>
    <dgm:cxn modelId="{2338176C-11E5-5C49-ABD0-3710F6E15A86}" type="presParOf" srcId="{6E0D9816-E8F7-C345-911F-F7F515FD9094}" destId="{D983CBCF-3DA8-A94B-9D6A-F4E461C5AD9F}" srcOrd="0" destOrd="0" presId="urn:microsoft.com/office/officeart/2005/8/layout/hierarchy3"/>
    <dgm:cxn modelId="{6B59B62B-49DA-564E-BA14-5AC32066191E}" type="presParOf" srcId="{D983CBCF-3DA8-A94B-9D6A-F4E461C5AD9F}" destId="{7AE2126B-0EB5-6F44-B819-3B2958A39B2D}" srcOrd="0" destOrd="0" presId="urn:microsoft.com/office/officeart/2005/8/layout/hierarchy3"/>
    <dgm:cxn modelId="{547FA2B1-0646-9F4F-A1A1-13B69BC39957}" type="presParOf" srcId="{7AE2126B-0EB5-6F44-B819-3B2958A39B2D}" destId="{986E8936-8B1F-D24B-AC4E-B1C70EAA06AC}" srcOrd="0" destOrd="0" presId="urn:microsoft.com/office/officeart/2005/8/layout/hierarchy3"/>
    <dgm:cxn modelId="{D8FEF2CF-4251-4A4A-B539-70AA98907A15}" type="presParOf" srcId="{7AE2126B-0EB5-6F44-B819-3B2958A39B2D}" destId="{476D39AC-8C4E-BB48-B091-5CB25FFCE679}" srcOrd="1" destOrd="0" presId="urn:microsoft.com/office/officeart/2005/8/layout/hierarchy3"/>
    <dgm:cxn modelId="{E4DA10B7-217B-C044-8D45-C83EAB4CC75C}" type="presParOf" srcId="{D983CBCF-3DA8-A94B-9D6A-F4E461C5AD9F}" destId="{43301701-5BC3-A745-B788-167980EE3B77}" srcOrd="1" destOrd="0" presId="urn:microsoft.com/office/officeart/2005/8/layout/hierarchy3"/>
    <dgm:cxn modelId="{F7D28299-1EEE-C043-8615-DA04FB35DCC0}" type="presParOf" srcId="{6E0D9816-E8F7-C345-911F-F7F515FD9094}" destId="{92A361BA-8A7B-C242-8227-94AEC4CEA96F}" srcOrd="1" destOrd="0" presId="urn:microsoft.com/office/officeart/2005/8/layout/hierarchy3"/>
    <dgm:cxn modelId="{BFA123D9-150C-F547-9479-F84626596E73}" type="presParOf" srcId="{92A361BA-8A7B-C242-8227-94AEC4CEA96F}" destId="{B9AA0C11-7676-464D-A026-67986E169A2E}" srcOrd="0" destOrd="0" presId="urn:microsoft.com/office/officeart/2005/8/layout/hierarchy3"/>
    <dgm:cxn modelId="{2A12E49B-330B-0944-8284-9A3AC595D123}" type="presParOf" srcId="{B9AA0C11-7676-464D-A026-67986E169A2E}" destId="{92C99B40-BF45-0D47-8890-B407AA06C6E5}" srcOrd="0" destOrd="0" presId="urn:microsoft.com/office/officeart/2005/8/layout/hierarchy3"/>
    <dgm:cxn modelId="{A35557CF-9DFB-274B-962F-06CA5035E00B}" type="presParOf" srcId="{B9AA0C11-7676-464D-A026-67986E169A2E}" destId="{1DDFA088-AE22-7742-BA8A-2A6B56B06961}" srcOrd="1" destOrd="0" presId="urn:microsoft.com/office/officeart/2005/8/layout/hierarchy3"/>
    <dgm:cxn modelId="{9F831CBA-D825-C84F-96DD-F4121E65123E}" type="presParOf" srcId="{92A361BA-8A7B-C242-8227-94AEC4CEA96F}" destId="{8CB64452-2BCD-CB4C-A343-A39A3444DCFB}" srcOrd="1" destOrd="0" presId="urn:microsoft.com/office/officeart/2005/8/layout/hierarchy3"/>
    <dgm:cxn modelId="{4BAD24F1-FDB2-B341-8518-BE4A95FC58AC}" type="presParOf" srcId="{8CB64452-2BCD-CB4C-A343-A39A3444DCFB}" destId="{2AFDDB35-5C12-7548-9F5C-17185647689E}" srcOrd="0" destOrd="0" presId="urn:microsoft.com/office/officeart/2005/8/layout/hierarchy3"/>
    <dgm:cxn modelId="{D6E2BF37-41FD-D74C-B8D5-6F2CD513860F}" type="presParOf" srcId="{8CB64452-2BCD-CB4C-A343-A39A3444DCFB}" destId="{10D7D557-15E0-724C-85B7-9CAD6FF820E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81D82C-ACC7-4D12-957B-B6D9D49A2194}" type="doc">
      <dgm:prSet loTypeId="urn:microsoft.com/office/officeart/2016/7/layout/Basic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1927B6-1B08-4C02-8FBE-5EF0657C4CE5}">
      <dgm:prSet custT="1"/>
      <dgm:spPr/>
      <dgm:t>
        <a:bodyPr/>
        <a:lstStyle/>
        <a:p>
          <a:r>
            <a:rPr lang="pt-BR" sz="1100" dirty="0"/>
            <a:t>Leitura de palavras de forma imprecisa ou lenta e com </a:t>
          </a:r>
          <a:r>
            <a:rPr lang="pt-BR" sz="1100" dirty="0" err="1"/>
            <a:t>esforço</a:t>
          </a:r>
          <a:r>
            <a:rPr lang="pt-BR" sz="1100" dirty="0"/>
            <a:t>:</a:t>
          </a:r>
        </a:p>
        <a:p>
          <a:r>
            <a:rPr lang="pt-BR" sz="1100" dirty="0" err="1"/>
            <a:t>le</a:t>
          </a:r>
          <a:r>
            <a:rPr lang="pt-BR" sz="1100" dirty="0"/>
            <a:t>̂ palavras isoladas em voz alta, de forma incorreta ou lenta e hesitante, frequentemente adivinha palavras, tem dificuldade de soletrá-</a:t>
          </a:r>
          <a:r>
            <a:rPr lang="pt-BR" sz="1100" dirty="0" err="1"/>
            <a:t>las</a:t>
          </a:r>
          <a:r>
            <a:rPr lang="pt-BR" sz="1100" dirty="0"/>
            <a:t> </a:t>
          </a:r>
          <a:endParaRPr lang="en-US" sz="1100" dirty="0"/>
        </a:p>
      </dgm:t>
    </dgm:pt>
    <dgm:pt modelId="{F3458ECC-90E6-414B-9A19-130864C42CD6}" type="parTrans" cxnId="{3A6A9A51-F489-4280-81CF-AFE470304713}">
      <dgm:prSet/>
      <dgm:spPr/>
      <dgm:t>
        <a:bodyPr/>
        <a:lstStyle/>
        <a:p>
          <a:endParaRPr lang="en-US"/>
        </a:p>
      </dgm:t>
    </dgm:pt>
    <dgm:pt modelId="{E2ADA4D5-9871-4AB4-8EFF-9552A20084D3}" type="sibTrans" cxnId="{3A6A9A51-F489-4280-81CF-AFE470304713}">
      <dgm:prSet/>
      <dgm:spPr/>
      <dgm:t>
        <a:bodyPr/>
        <a:lstStyle/>
        <a:p>
          <a:endParaRPr lang="en-US"/>
        </a:p>
      </dgm:t>
    </dgm:pt>
    <dgm:pt modelId="{1B394BF0-8EEA-4BE1-AC8A-8D02FCC68C30}">
      <dgm:prSet custT="1"/>
      <dgm:spPr/>
      <dgm:t>
        <a:bodyPr/>
        <a:lstStyle/>
        <a:p>
          <a:r>
            <a:rPr lang="pt-BR" sz="1100" dirty="0"/>
            <a:t>Dificuldade para compreender o sentido do que é lido:</a:t>
          </a:r>
        </a:p>
        <a:p>
          <a:r>
            <a:rPr lang="pt-BR" sz="1100" dirty="0"/>
            <a:t>pode ler o texto com </a:t>
          </a:r>
          <a:r>
            <a:rPr lang="pt-BR" sz="1100" dirty="0" err="1"/>
            <a:t>precisão</a:t>
          </a:r>
          <a:r>
            <a:rPr lang="pt-BR" sz="1100" dirty="0"/>
            <a:t>, mas </a:t>
          </a:r>
          <a:r>
            <a:rPr lang="pt-BR" sz="1100" dirty="0" err="1"/>
            <a:t>não</a:t>
          </a:r>
          <a:r>
            <a:rPr lang="pt-BR" sz="1100" dirty="0"/>
            <a:t> compreende a </a:t>
          </a:r>
          <a:r>
            <a:rPr lang="pt-BR" sz="1100" dirty="0" err="1"/>
            <a:t>sequência</a:t>
          </a:r>
          <a:r>
            <a:rPr lang="pt-BR" sz="1100" dirty="0"/>
            <a:t>, as </a:t>
          </a:r>
          <a:r>
            <a:rPr lang="pt-BR" sz="1100" dirty="0" err="1"/>
            <a:t>relações</a:t>
          </a:r>
          <a:r>
            <a:rPr lang="pt-BR" sz="1100" dirty="0"/>
            <a:t>, as </a:t>
          </a:r>
          <a:r>
            <a:rPr lang="pt-BR" sz="1100" dirty="0" err="1"/>
            <a:t>inferências</a:t>
          </a:r>
          <a:r>
            <a:rPr lang="pt-BR" sz="1100" dirty="0"/>
            <a:t> ou os sentidos mais profundos do que é lido </a:t>
          </a:r>
          <a:endParaRPr lang="en-US" sz="1100" dirty="0"/>
        </a:p>
      </dgm:t>
    </dgm:pt>
    <dgm:pt modelId="{CDE83BA7-F121-48F3-BD11-86951E71A0E7}" type="parTrans" cxnId="{1A6B5237-A801-4A24-8A8A-7D19E7F3680A}">
      <dgm:prSet/>
      <dgm:spPr/>
      <dgm:t>
        <a:bodyPr/>
        <a:lstStyle/>
        <a:p>
          <a:endParaRPr lang="en-US"/>
        </a:p>
      </dgm:t>
    </dgm:pt>
    <dgm:pt modelId="{01579A8B-664B-47EE-9285-0F6EA2764383}" type="sibTrans" cxnId="{1A6B5237-A801-4A24-8A8A-7D19E7F3680A}">
      <dgm:prSet/>
      <dgm:spPr/>
      <dgm:t>
        <a:bodyPr/>
        <a:lstStyle/>
        <a:p>
          <a:endParaRPr lang="en-US"/>
        </a:p>
      </dgm:t>
    </dgm:pt>
    <dgm:pt modelId="{66023EFE-C0FB-4457-9E95-2958C9914068}">
      <dgm:prSet custT="1"/>
      <dgm:spPr/>
      <dgm:t>
        <a:bodyPr/>
        <a:lstStyle/>
        <a:p>
          <a:r>
            <a:rPr lang="pt-BR" sz="1200" dirty="0"/>
            <a:t>Dificuldades para ortografar:</a:t>
          </a:r>
        </a:p>
        <a:p>
          <a:r>
            <a:rPr lang="pt-BR" sz="1200" dirty="0"/>
            <a:t> pode adicionar, omitir ou substituir vogais e consoantes</a:t>
          </a:r>
          <a:r>
            <a:rPr lang="pt-BR" sz="1050" dirty="0"/>
            <a:t> </a:t>
          </a:r>
          <a:endParaRPr lang="en-US" sz="1050" dirty="0"/>
        </a:p>
      </dgm:t>
    </dgm:pt>
    <dgm:pt modelId="{DF9A0764-BF45-48EB-A410-7EC2205DD78F}" type="parTrans" cxnId="{68B4CE5C-AC13-4AB3-917A-E5043A3766DB}">
      <dgm:prSet/>
      <dgm:spPr/>
      <dgm:t>
        <a:bodyPr/>
        <a:lstStyle/>
        <a:p>
          <a:endParaRPr lang="en-US"/>
        </a:p>
      </dgm:t>
    </dgm:pt>
    <dgm:pt modelId="{BFB81963-A2FF-4FE7-A641-83B25C259AB1}" type="sibTrans" cxnId="{68B4CE5C-AC13-4AB3-917A-E5043A3766DB}">
      <dgm:prSet/>
      <dgm:spPr/>
      <dgm:t>
        <a:bodyPr/>
        <a:lstStyle/>
        <a:p>
          <a:endParaRPr lang="en-US"/>
        </a:p>
      </dgm:t>
    </dgm:pt>
    <dgm:pt modelId="{B6FE8EBB-CB70-4950-B396-9534A91884C0}">
      <dgm:prSet custT="1"/>
      <dgm:spPr/>
      <dgm:t>
        <a:bodyPr/>
        <a:lstStyle/>
        <a:p>
          <a:r>
            <a:rPr lang="pt-BR" sz="1100" dirty="0"/>
            <a:t>Dificuldades com a </a:t>
          </a:r>
          <a:r>
            <a:rPr lang="pt-BR" sz="1100" dirty="0" err="1"/>
            <a:t>expressão</a:t>
          </a:r>
          <a:r>
            <a:rPr lang="pt-BR" sz="1100" dirty="0"/>
            <a:t> escrita: </a:t>
          </a:r>
        </a:p>
        <a:p>
          <a:r>
            <a:rPr lang="pt-BR" sz="1100" dirty="0"/>
            <a:t>comete </a:t>
          </a:r>
          <a:r>
            <a:rPr lang="pt-BR" sz="1100" dirty="0" err="1"/>
            <a:t>múltiplos</a:t>
          </a:r>
          <a:r>
            <a:rPr lang="pt-BR" sz="1100" dirty="0"/>
            <a:t> erros de </a:t>
          </a:r>
          <a:r>
            <a:rPr lang="pt-BR" sz="1100" dirty="0" err="1"/>
            <a:t>gramática</a:t>
          </a:r>
          <a:r>
            <a:rPr lang="pt-BR" sz="1100" dirty="0"/>
            <a:t> ou </a:t>
          </a:r>
          <a:r>
            <a:rPr lang="pt-BR" sz="1100" dirty="0" err="1"/>
            <a:t>pontuação</a:t>
          </a:r>
          <a:r>
            <a:rPr lang="pt-BR" sz="1100" dirty="0"/>
            <a:t> nas frases; emprega </a:t>
          </a:r>
          <a:r>
            <a:rPr lang="pt-BR" sz="1100" dirty="0" err="1"/>
            <a:t>organização</a:t>
          </a:r>
          <a:r>
            <a:rPr lang="pt-BR" sz="1100" dirty="0"/>
            <a:t> inadequada de </a:t>
          </a:r>
          <a:r>
            <a:rPr lang="pt-BR" sz="1100" dirty="0" err="1"/>
            <a:t>parágrafos</a:t>
          </a:r>
          <a:r>
            <a:rPr lang="pt-BR" sz="1100" dirty="0"/>
            <a:t>; </a:t>
          </a:r>
          <a:r>
            <a:rPr lang="pt-BR" sz="1100" dirty="0" err="1"/>
            <a:t>expressão</a:t>
          </a:r>
          <a:r>
            <a:rPr lang="pt-BR" sz="1100" dirty="0"/>
            <a:t> escrita das ideias sem clareza</a:t>
          </a:r>
          <a:endParaRPr lang="en-US" sz="1100" dirty="0"/>
        </a:p>
      </dgm:t>
    </dgm:pt>
    <dgm:pt modelId="{38C0DA0F-D005-42C6-A427-CDCBD8A5353D}" type="parTrans" cxnId="{BB813ED9-584A-4CCA-9F89-CC6F844BCF74}">
      <dgm:prSet/>
      <dgm:spPr/>
      <dgm:t>
        <a:bodyPr/>
        <a:lstStyle/>
        <a:p>
          <a:endParaRPr lang="en-US"/>
        </a:p>
      </dgm:t>
    </dgm:pt>
    <dgm:pt modelId="{6C32AD3A-AF6A-4E8A-BC97-253767A82CDC}" type="sibTrans" cxnId="{BB813ED9-584A-4CCA-9F89-CC6F844BCF74}">
      <dgm:prSet/>
      <dgm:spPr/>
      <dgm:t>
        <a:bodyPr/>
        <a:lstStyle/>
        <a:p>
          <a:endParaRPr lang="en-US"/>
        </a:p>
      </dgm:t>
    </dgm:pt>
    <dgm:pt modelId="{4D96DA94-021F-4A9D-AB0A-212D591F632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t-BR" sz="1200" dirty="0"/>
            <a:t>Dificuldades para dominar o senso </a:t>
          </a:r>
          <a:r>
            <a:rPr lang="pt-BR" sz="1200" dirty="0" err="1"/>
            <a:t>numérico</a:t>
          </a:r>
          <a:r>
            <a:rPr lang="pt-BR" sz="1200" dirty="0"/>
            <a:t>, fatos </a:t>
          </a:r>
          <a:r>
            <a:rPr lang="pt-BR" sz="1200" dirty="0" err="1"/>
            <a:t>numéricos</a:t>
          </a:r>
          <a:r>
            <a:rPr lang="pt-BR" sz="1200" dirty="0"/>
            <a:t> ou </a:t>
          </a:r>
          <a:r>
            <a:rPr lang="pt-BR" sz="1200" dirty="0" err="1"/>
            <a:t>cálculo</a:t>
          </a:r>
          <a:endParaRPr lang="en-US" sz="1200" dirty="0"/>
        </a:p>
      </dgm:t>
    </dgm:pt>
    <dgm:pt modelId="{233B0EE8-9AAA-4FA8-8B64-DB481C932DF5}" type="parTrans" cxnId="{CF362C5E-8E75-4EF5-9D8A-FF840C014A5D}">
      <dgm:prSet/>
      <dgm:spPr/>
      <dgm:t>
        <a:bodyPr/>
        <a:lstStyle/>
        <a:p>
          <a:endParaRPr lang="en-US"/>
        </a:p>
      </dgm:t>
    </dgm:pt>
    <dgm:pt modelId="{B773478F-D16D-466A-81C1-71BC98258C71}" type="sibTrans" cxnId="{CF362C5E-8E75-4EF5-9D8A-FF840C014A5D}">
      <dgm:prSet/>
      <dgm:spPr/>
      <dgm:t>
        <a:bodyPr/>
        <a:lstStyle/>
        <a:p>
          <a:endParaRPr lang="en-US"/>
        </a:p>
      </dgm:t>
    </dgm:pt>
    <dgm:pt modelId="{E457F4AE-34F1-48F2-862B-6D93350E5E3E}">
      <dgm:prSet custT="1"/>
      <dgm:spPr/>
      <dgm:t>
        <a:bodyPr/>
        <a:lstStyle/>
        <a:p>
          <a:r>
            <a:rPr lang="pt-BR" sz="1200" dirty="0"/>
            <a:t>Dificuldades no </a:t>
          </a:r>
          <a:r>
            <a:rPr lang="pt-BR" sz="1200" dirty="0" err="1"/>
            <a:t>raciocínio</a:t>
          </a:r>
          <a:r>
            <a:rPr lang="pt-BR" sz="1200" dirty="0"/>
            <a:t> (p. ex., tem grave dificuldade em aplicar conceitos, fatos ou </a:t>
          </a:r>
          <a:r>
            <a:rPr lang="pt-BR" sz="1200" dirty="0" err="1"/>
            <a:t>operações</a:t>
          </a:r>
          <a:r>
            <a:rPr lang="pt-BR" sz="1200" dirty="0"/>
            <a:t> </a:t>
          </a:r>
          <a:r>
            <a:rPr lang="pt-BR" sz="1200" dirty="0" err="1"/>
            <a:t>matemáticas</a:t>
          </a:r>
          <a:r>
            <a:rPr lang="pt-BR" sz="1200" dirty="0"/>
            <a:t> para solucionar problemas quantitativos). </a:t>
          </a:r>
          <a:endParaRPr lang="en-US" sz="1200" dirty="0"/>
        </a:p>
      </dgm:t>
    </dgm:pt>
    <dgm:pt modelId="{083723C1-905A-409E-85E8-99A1BF5ED3BE}" type="parTrans" cxnId="{A42DA5CC-5B14-4733-969C-6DB966619A2D}">
      <dgm:prSet/>
      <dgm:spPr/>
      <dgm:t>
        <a:bodyPr/>
        <a:lstStyle/>
        <a:p>
          <a:endParaRPr lang="en-US"/>
        </a:p>
      </dgm:t>
    </dgm:pt>
    <dgm:pt modelId="{B53D52A1-DAC0-4726-8737-C5D52C8B1472}" type="sibTrans" cxnId="{A42DA5CC-5B14-4733-969C-6DB966619A2D}">
      <dgm:prSet/>
      <dgm:spPr/>
      <dgm:t>
        <a:bodyPr/>
        <a:lstStyle/>
        <a:p>
          <a:endParaRPr lang="en-US"/>
        </a:p>
      </dgm:t>
    </dgm:pt>
    <dgm:pt modelId="{3F254E1D-7215-2249-83F9-E34104C5700A}" type="pres">
      <dgm:prSet presAssocID="{3581D82C-ACC7-4D12-957B-B6D9D49A2194}" presName="Name0" presStyleCnt="0">
        <dgm:presLayoutVars>
          <dgm:dir/>
          <dgm:resizeHandles val="exact"/>
        </dgm:presLayoutVars>
      </dgm:prSet>
      <dgm:spPr/>
    </dgm:pt>
    <dgm:pt modelId="{83F94F77-EFB9-2541-9EAE-C43E3A193B3C}" type="pres">
      <dgm:prSet presAssocID="{2A1927B6-1B08-4C02-8FBE-5EF0657C4CE5}" presName="node" presStyleLbl="node1" presStyleIdx="0" presStyleCnt="11" custScaleY="122111">
        <dgm:presLayoutVars>
          <dgm:bulletEnabled val="1"/>
        </dgm:presLayoutVars>
      </dgm:prSet>
      <dgm:spPr/>
    </dgm:pt>
    <dgm:pt modelId="{71B97E69-0A18-9C42-A98E-AA018B8D3657}" type="pres">
      <dgm:prSet presAssocID="{E2ADA4D5-9871-4AB4-8EFF-9552A20084D3}" presName="sibTransSpacerBeforeConnector" presStyleCnt="0"/>
      <dgm:spPr/>
    </dgm:pt>
    <dgm:pt modelId="{5373E1A1-1E7D-CC43-8CDA-C63F813D154A}" type="pres">
      <dgm:prSet presAssocID="{E2ADA4D5-9871-4AB4-8EFF-9552A20084D3}" presName="sibTrans" presStyleLbl="node1" presStyleIdx="1" presStyleCnt="11"/>
      <dgm:spPr/>
    </dgm:pt>
    <dgm:pt modelId="{50831DD5-6219-B045-87FB-4F078DAED7D2}" type="pres">
      <dgm:prSet presAssocID="{E2ADA4D5-9871-4AB4-8EFF-9552A20084D3}" presName="sibTransSpacerAfterConnector" presStyleCnt="0"/>
      <dgm:spPr/>
    </dgm:pt>
    <dgm:pt modelId="{FB8C25F0-F9CF-DE47-BABF-F52735889D25}" type="pres">
      <dgm:prSet presAssocID="{1B394BF0-8EEA-4BE1-AC8A-8D02FCC68C30}" presName="node" presStyleLbl="node1" presStyleIdx="2" presStyleCnt="11" custScaleY="122111">
        <dgm:presLayoutVars>
          <dgm:bulletEnabled val="1"/>
        </dgm:presLayoutVars>
      </dgm:prSet>
      <dgm:spPr/>
    </dgm:pt>
    <dgm:pt modelId="{31A85E03-521C-6549-BF13-DF452EFEB50C}" type="pres">
      <dgm:prSet presAssocID="{01579A8B-664B-47EE-9285-0F6EA2764383}" presName="sibTransSpacerBeforeConnector" presStyleCnt="0"/>
      <dgm:spPr/>
    </dgm:pt>
    <dgm:pt modelId="{099F1EE7-5252-5D44-9548-CEDB88A62D83}" type="pres">
      <dgm:prSet presAssocID="{01579A8B-664B-47EE-9285-0F6EA2764383}" presName="sibTrans" presStyleLbl="node1" presStyleIdx="3" presStyleCnt="11"/>
      <dgm:spPr/>
    </dgm:pt>
    <dgm:pt modelId="{B418131C-DCBA-8545-AF2A-0D0772562010}" type="pres">
      <dgm:prSet presAssocID="{01579A8B-664B-47EE-9285-0F6EA2764383}" presName="sibTransSpacerAfterConnector" presStyleCnt="0"/>
      <dgm:spPr/>
    </dgm:pt>
    <dgm:pt modelId="{F78817C2-A70F-F045-98C8-D7524973DC09}" type="pres">
      <dgm:prSet presAssocID="{66023EFE-C0FB-4457-9E95-2958C9914068}" presName="node" presStyleLbl="node1" presStyleIdx="4" presStyleCnt="11" custScaleY="122111">
        <dgm:presLayoutVars>
          <dgm:bulletEnabled val="1"/>
        </dgm:presLayoutVars>
      </dgm:prSet>
      <dgm:spPr/>
    </dgm:pt>
    <dgm:pt modelId="{8F9B653C-1322-9E49-8058-684A83C1AAA2}" type="pres">
      <dgm:prSet presAssocID="{BFB81963-A2FF-4FE7-A641-83B25C259AB1}" presName="sibTransSpacerBeforeConnector" presStyleCnt="0"/>
      <dgm:spPr/>
    </dgm:pt>
    <dgm:pt modelId="{EB1E0F80-B329-3E4B-9308-419B346DE823}" type="pres">
      <dgm:prSet presAssocID="{BFB81963-A2FF-4FE7-A641-83B25C259AB1}" presName="sibTrans" presStyleLbl="node1" presStyleIdx="5" presStyleCnt="11"/>
      <dgm:spPr/>
    </dgm:pt>
    <dgm:pt modelId="{1DBCD029-2B2D-7C44-AA72-3A1024A7FCBE}" type="pres">
      <dgm:prSet presAssocID="{BFB81963-A2FF-4FE7-A641-83B25C259AB1}" presName="sibTransSpacerAfterConnector" presStyleCnt="0"/>
      <dgm:spPr/>
    </dgm:pt>
    <dgm:pt modelId="{B6B1A407-5058-BF46-A46B-69D805D7E99C}" type="pres">
      <dgm:prSet presAssocID="{B6FE8EBB-CB70-4950-B396-9534A91884C0}" presName="node" presStyleLbl="node1" presStyleIdx="6" presStyleCnt="11" custScaleY="122111">
        <dgm:presLayoutVars>
          <dgm:bulletEnabled val="1"/>
        </dgm:presLayoutVars>
      </dgm:prSet>
      <dgm:spPr/>
    </dgm:pt>
    <dgm:pt modelId="{FE580C80-9DE6-CD4F-BE67-4AE0BE5D3BBF}" type="pres">
      <dgm:prSet presAssocID="{6C32AD3A-AF6A-4E8A-BC97-253767A82CDC}" presName="sibTransSpacerBeforeConnector" presStyleCnt="0"/>
      <dgm:spPr/>
    </dgm:pt>
    <dgm:pt modelId="{FC0726BC-6E71-1E44-B1BF-7083C5A42E37}" type="pres">
      <dgm:prSet presAssocID="{6C32AD3A-AF6A-4E8A-BC97-253767A82CDC}" presName="sibTrans" presStyleLbl="node1" presStyleIdx="7" presStyleCnt="11"/>
      <dgm:spPr/>
    </dgm:pt>
    <dgm:pt modelId="{29A8D74E-1422-2841-9C38-846ABB01B5AA}" type="pres">
      <dgm:prSet presAssocID="{6C32AD3A-AF6A-4E8A-BC97-253767A82CDC}" presName="sibTransSpacerAfterConnector" presStyleCnt="0"/>
      <dgm:spPr/>
    </dgm:pt>
    <dgm:pt modelId="{D0ED76FA-BD46-B745-AE69-1E51D89AAAEA}" type="pres">
      <dgm:prSet presAssocID="{4D96DA94-021F-4A9D-AB0A-212D591F6320}" presName="node" presStyleLbl="node1" presStyleIdx="8" presStyleCnt="11" custScaleY="122111">
        <dgm:presLayoutVars>
          <dgm:bulletEnabled val="1"/>
        </dgm:presLayoutVars>
      </dgm:prSet>
      <dgm:spPr/>
    </dgm:pt>
    <dgm:pt modelId="{CBE38BAF-0082-2247-9FB9-24CABA7A83FC}" type="pres">
      <dgm:prSet presAssocID="{B773478F-D16D-466A-81C1-71BC98258C71}" presName="sibTransSpacerBeforeConnector" presStyleCnt="0"/>
      <dgm:spPr/>
    </dgm:pt>
    <dgm:pt modelId="{4A98F452-446D-FB4A-8B30-80EF3BB824CB}" type="pres">
      <dgm:prSet presAssocID="{B773478F-D16D-466A-81C1-71BC98258C71}" presName="sibTrans" presStyleLbl="node1" presStyleIdx="9" presStyleCnt="11"/>
      <dgm:spPr/>
    </dgm:pt>
    <dgm:pt modelId="{05C470A9-26B9-C947-BA96-A867F48B0053}" type="pres">
      <dgm:prSet presAssocID="{B773478F-D16D-466A-81C1-71BC98258C71}" presName="sibTransSpacerAfterConnector" presStyleCnt="0"/>
      <dgm:spPr/>
    </dgm:pt>
    <dgm:pt modelId="{2942C3D6-97E6-F742-87AD-B344D0353506}" type="pres">
      <dgm:prSet presAssocID="{E457F4AE-34F1-48F2-862B-6D93350E5E3E}" presName="node" presStyleLbl="node1" presStyleIdx="10" presStyleCnt="11" custScaleY="122111">
        <dgm:presLayoutVars>
          <dgm:bulletEnabled val="1"/>
        </dgm:presLayoutVars>
      </dgm:prSet>
      <dgm:spPr/>
    </dgm:pt>
  </dgm:ptLst>
  <dgm:cxnLst>
    <dgm:cxn modelId="{F459A000-0ADC-334F-B95B-61043C651763}" type="presOf" srcId="{01579A8B-664B-47EE-9285-0F6EA2764383}" destId="{099F1EE7-5252-5D44-9548-CEDB88A62D83}" srcOrd="0" destOrd="0" presId="urn:microsoft.com/office/officeart/2016/7/layout/BasicProcessNew"/>
    <dgm:cxn modelId="{C9D0B530-8378-654D-8DDF-816DE75D00F9}" type="presOf" srcId="{E457F4AE-34F1-48F2-862B-6D93350E5E3E}" destId="{2942C3D6-97E6-F742-87AD-B344D0353506}" srcOrd="0" destOrd="0" presId="urn:microsoft.com/office/officeart/2016/7/layout/BasicProcessNew"/>
    <dgm:cxn modelId="{1A6B5237-A801-4A24-8A8A-7D19E7F3680A}" srcId="{3581D82C-ACC7-4D12-957B-B6D9D49A2194}" destId="{1B394BF0-8EEA-4BE1-AC8A-8D02FCC68C30}" srcOrd="1" destOrd="0" parTransId="{CDE83BA7-F121-48F3-BD11-86951E71A0E7}" sibTransId="{01579A8B-664B-47EE-9285-0F6EA2764383}"/>
    <dgm:cxn modelId="{5A91623D-6727-FE47-A576-7DBF58B6803A}" type="presOf" srcId="{E2ADA4D5-9871-4AB4-8EFF-9552A20084D3}" destId="{5373E1A1-1E7D-CC43-8CDA-C63F813D154A}" srcOrd="0" destOrd="0" presId="urn:microsoft.com/office/officeart/2016/7/layout/BasicProcessNew"/>
    <dgm:cxn modelId="{FD651B5C-C459-504C-B12D-A3C1F66B228B}" type="presOf" srcId="{2A1927B6-1B08-4C02-8FBE-5EF0657C4CE5}" destId="{83F94F77-EFB9-2541-9EAE-C43E3A193B3C}" srcOrd="0" destOrd="0" presId="urn:microsoft.com/office/officeart/2016/7/layout/BasicProcessNew"/>
    <dgm:cxn modelId="{07D9CB5C-C299-E34E-9BF9-6AE0A955D273}" type="presOf" srcId="{6C32AD3A-AF6A-4E8A-BC97-253767A82CDC}" destId="{FC0726BC-6E71-1E44-B1BF-7083C5A42E37}" srcOrd="0" destOrd="0" presId="urn:microsoft.com/office/officeart/2016/7/layout/BasicProcessNew"/>
    <dgm:cxn modelId="{68B4CE5C-AC13-4AB3-917A-E5043A3766DB}" srcId="{3581D82C-ACC7-4D12-957B-B6D9D49A2194}" destId="{66023EFE-C0FB-4457-9E95-2958C9914068}" srcOrd="2" destOrd="0" parTransId="{DF9A0764-BF45-48EB-A410-7EC2205DD78F}" sibTransId="{BFB81963-A2FF-4FE7-A641-83B25C259AB1}"/>
    <dgm:cxn modelId="{CF362C5E-8E75-4EF5-9D8A-FF840C014A5D}" srcId="{3581D82C-ACC7-4D12-957B-B6D9D49A2194}" destId="{4D96DA94-021F-4A9D-AB0A-212D591F6320}" srcOrd="4" destOrd="0" parTransId="{233B0EE8-9AAA-4FA8-8B64-DB481C932DF5}" sibTransId="{B773478F-D16D-466A-81C1-71BC98258C71}"/>
    <dgm:cxn modelId="{39F87547-DCFA-A342-A0C6-EE8122E2EDA2}" type="presOf" srcId="{B6FE8EBB-CB70-4950-B396-9534A91884C0}" destId="{B6B1A407-5058-BF46-A46B-69D805D7E99C}" srcOrd="0" destOrd="0" presId="urn:microsoft.com/office/officeart/2016/7/layout/BasicProcessNew"/>
    <dgm:cxn modelId="{DBBB4B4A-D710-CD47-BD63-F0513B8C05B4}" type="presOf" srcId="{4D96DA94-021F-4A9D-AB0A-212D591F6320}" destId="{D0ED76FA-BD46-B745-AE69-1E51D89AAAEA}" srcOrd="0" destOrd="0" presId="urn:microsoft.com/office/officeart/2016/7/layout/BasicProcessNew"/>
    <dgm:cxn modelId="{3A6A9A51-F489-4280-81CF-AFE470304713}" srcId="{3581D82C-ACC7-4D12-957B-B6D9D49A2194}" destId="{2A1927B6-1B08-4C02-8FBE-5EF0657C4CE5}" srcOrd="0" destOrd="0" parTransId="{F3458ECC-90E6-414B-9A19-130864C42CD6}" sibTransId="{E2ADA4D5-9871-4AB4-8EFF-9552A20084D3}"/>
    <dgm:cxn modelId="{D6DAC085-751D-2241-95FB-CF8EDA397A27}" type="presOf" srcId="{BFB81963-A2FF-4FE7-A641-83B25C259AB1}" destId="{EB1E0F80-B329-3E4B-9308-419B346DE823}" srcOrd="0" destOrd="0" presId="urn:microsoft.com/office/officeart/2016/7/layout/BasicProcessNew"/>
    <dgm:cxn modelId="{D3D737A4-2198-B443-AB06-97CC330167CB}" type="presOf" srcId="{3581D82C-ACC7-4D12-957B-B6D9D49A2194}" destId="{3F254E1D-7215-2249-83F9-E34104C5700A}" srcOrd="0" destOrd="0" presId="urn:microsoft.com/office/officeart/2016/7/layout/BasicProcessNew"/>
    <dgm:cxn modelId="{A5AFBAB0-A7A4-6F4C-A14F-72FC1CBFD1C1}" type="presOf" srcId="{66023EFE-C0FB-4457-9E95-2958C9914068}" destId="{F78817C2-A70F-F045-98C8-D7524973DC09}" srcOrd="0" destOrd="0" presId="urn:microsoft.com/office/officeart/2016/7/layout/BasicProcessNew"/>
    <dgm:cxn modelId="{39D156CA-CCE0-B14D-AA6B-3A778B2C7AC6}" type="presOf" srcId="{1B394BF0-8EEA-4BE1-AC8A-8D02FCC68C30}" destId="{FB8C25F0-F9CF-DE47-BABF-F52735889D25}" srcOrd="0" destOrd="0" presId="urn:microsoft.com/office/officeart/2016/7/layout/BasicProcessNew"/>
    <dgm:cxn modelId="{A42DA5CC-5B14-4733-969C-6DB966619A2D}" srcId="{3581D82C-ACC7-4D12-957B-B6D9D49A2194}" destId="{E457F4AE-34F1-48F2-862B-6D93350E5E3E}" srcOrd="5" destOrd="0" parTransId="{083723C1-905A-409E-85E8-99A1BF5ED3BE}" sibTransId="{B53D52A1-DAC0-4726-8737-C5D52C8B1472}"/>
    <dgm:cxn modelId="{BB813ED9-584A-4CCA-9F89-CC6F844BCF74}" srcId="{3581D82C-ACC7-4D12-957B-B6D9D49A2194}" destId="{B6FE8EBB-CB70-4950-B396-9534A91884C0}" srcOrd="3" destOrd="0" parTransId="{38C0DA0F-D005-42C6-A427-CDCBD8A5353D}" sibTransId="{6C32AD3A-AF6A-4E8A-BC97-253767A82CDC}"/>
    <dgm:cxn modelId="{F566B2FC-3B47-9D41-9348-6C3165A2BCC9}" type="presOf" srcId="{B773478F-D16D-466A-81C1-71BC98258C71}" destId="{4A98F452-446D-FB4A-8B30-80EF3BB824CB}" srcOrd="0" destOrd="0" presId="urn:microsoft.com/office/officeart/2016/7/layout/BasicProcessNew"/>
    <dgm:cxn modelId="{B07783BA-710A-6D4C-A03D-3C83F1F3EB1F}" type="presParOf" srcId="{3F254E1D-7215-2249-83F9-E34104C5700A}" destId="{83F94F77-EFB9-2541-9EAE-C43E3A193B3C}" srcOrd="0" destOrd="0" presId="urn:microsoft.com/office/officeart/2016/7/layout/BasicProcessNew"/>
    <dgm:cxn modelId="{9ADD3AA9-8753-2E45-86B7-A2B4385960CC}" type="presParOf" srcId="{3F254E1D-7215-2249-83F9-E34104C5700A}" destId="{71B97E69-0A18-9C42-A98E-AA018B8D3657}" srcOrd="1" destOrd="0" presId="urn:microsoft.com/office/officeart/2016/7/layout/BasicProcessNew"/>
    <dgm:cxn modelId="{7DE8A18B-F0AE-BE48-B863-F9697EEA7801}" type="presParOf" srcId="{3F254E1D-7215-2249-83F9-E34104C5700A}" destId="{5373E1A1-1E7D-CC43-8CDA-C63F813D154A}" srcOrd="2" destOrd="0" presId="urn:microsoft.com/office/officeart/2016/7/layout/BasicProcessNew"/>
    <dgm:cxn modelId="{E0A523EB-CBFE-0E4A-A12F-2B2439515365}" type="presParOf" srcId="{3F254E1D-7215-2249-83F9-E34104C5700A}" destId="{50831DD5-6219-B045-87FB-4F078DAED7D2}" srcOrd="3" destOrd="0" presId="urn:microsoft.com/office/officeart/2016/7/layout/BasicProcessNew"/>
    <dgm:cxn modelId="{F4EEBE38-0677-2D4D-97AD-94F4959A6624}" type="presParOf" srcId="{3F254E1D-7215-2249-83F9-E34104C5700A}" destId="{FB8C25F0-F9CF-DE47-BABF-F52735889D25}" srcOrd="4" destOrd="0" presId="urn:microsoft.com/office/officeart/2016/7/layout/BasicProcessNew"/>
    <dgm:cxn modelId="{493CFC35-43BB-964B-A9BF-9ADC0BE05DCD}" type="presParOf" srcId="{3F254E1D-7215-2249-83F9-E34104C5700A}" destId="{31A85E03-521C-6549-BF13-DF452EFEB50C}" srcOrd="5" destOrd="0" presId="urn:microsoft.com/office/officeart/2016/7/layout/BasicProcessNew"/>
    <dgm:cxn modelId="{04D73495-0286-F946-9C61-56E19EBDE285}" type="presParOf" srcId="{3F254E1D-7215-2249-83F9-E34104C5700A}" destId="{099F1EE7-5252-5D44-9548-CEDB88A62D83}" srcOrd="6" destOrd="0" presId="urn:microsoft.com/office/officeart/2016/7/layout/BasicProcessNew"/>
    <dgm:cxn modelId="{E5E74E0E-FD57-5B42-8CF1-652F84E361B8}" type="presParOf" srcId="{3F254E1D-7215-2249-83F9-E34104C5700A}" destId="{B418131C-DCBA-8545-AF2A-0D0772562010}" srcOrd="7" destOrd="0" presId="urn:microsoft.com/office/officeart/2016/7/layout/BasicProcessNew"/>
    <dgm:cxn modelId="{B3A2803C-41A0-7A45-8F87-E9AE846EA847}" type="presParOf" srcId="{3F254E1D-7215-2249-83F9-E34104C5700A}" destId="{F78817C2-A70F-F045-98C8-D7524973DC09}" srcOrd="8" destOrd="0" presId="urn:microsoft.com/office/officeart/2016/7/layout/BasicProcessNew"/>
    <dgm:cxn modelId="{795DA97D-2D20-6146-A528-312E5EE8190C}" type="presParOf" srcId="{3F254E1D-7215-2249-83F9-E34104C5700A}" destId="{8F9B653C-1322-9E49-8058-684A83C1AAA2}" srcOrd="9" destOrd="0" presId="urn:microsoft.com/office/officeart/2016/7/layout/BasicProcessNew"/>
    <dgm:cxn modelId="{2492FDE0-4482-2D4A-A477-24B37AB86E71}" type="presParOf" srcId="{3F254E1D-7215-2249-83F9-E34104C5700A}" destId="{EB1E0F80-B329-3E4B-9308-419B346DE823}" srcOrd="10" destOrd="0" presId="urn:microsoft.com/office/officeart/2016/7/layout/BasicProcessNew"/>
    <dgm:cxn modelId="{15135D37-EC50-F14D-8FC6-B50018158F4E}" type="presParOf" srcId="{3F254E1D-7215-2249-83F9-E34104C5700A}" destId="{1DBCD029-2B2D-7C44-AA72-3A1024A7FCBE}" srcOrd="11" destOrd="0" presId="urn:microsoft.com/office/officeart/2016/7/layout/BasicProcessNew"/>
    <dgm:cxn modelId="{CB757483-3458-FB4D-A641-5C0336405024}" type="presParOf" srcId="{3F254E1D-7215-2249-83F9-E34104C5700A}" destId="{B6B1A407-5058-BF46-A46B-69D805D7E99C}" srcOrd="12" destOrd="0" presId="urn:microsoft.com/office/officeart/2016/7/layout/BasicProcessNew"/>
    <dgm:cxn modelId="{44B81085-1249-AB47-BE51-EC7D0B03E7E9}" type="presParOf" srcId="{3F254E1D-7215-2249-83F9-E34104C5700A}" destId="{FE580C80-9DE6-CD4F-BE67-4AE0BE5D3BBF}" srcOrd="13" destOrd="0" presId="urn:microsoft.com/office/officeart/2016/7/layout/BasicProcessNew"/>
    <dgm:cxn modelId="{769ED27B-C7CA-E74D-83C4-0E43860EA117}" type="presParOf" srcId="{3F254E1D-7215-2249-83F9-E34104C5700A}" destId="{FC0726BC-6E71-1E44-B1BF-7083C5A42E37}" srcOrd="14" destOrd="0" presId="urn:microsoft.com/office/officeart/2016/7/layout/BasicProcessNew"/>
    <dgm:cxn modelId="{6CFA46EC-2395-5041-9238-A9CF6D68B755}" type="presParOf" srcId="{3F254E1D-7215-2249-83F9-E34104C5700A}" destId="{29A8D74E-1422-2841-9C38-846ABB01B5AA}" srcOrd="15" destOrd="0" presId="urn:microsoft.com/office/officeart/2016/7/layout/BasicProcessNew"/>
    <dgm:cxn modelId="{E95E77BB-C963-2A40-879A-D5E80FEA8B7A}" type="presParOf" srcId="{3F254E1D-7215-2249-83F9-E34104C5700A}" destId="{D0ED76FA-BD46-B745-AE69-1E51D89AAAEA}" srcOrd="16" destOrd="0" presId="urn:microsoft.com/office/officeart/2016/7/layout/BasicProcessNew"/>
    <dgm:cxn modelId="{8F154BBE-6377-224D-8649-1C91B392D4B5}" type="presParOf" srcId="{3F254E1D-7215-2249-83F9-E34104C5700A}" destId="{CBE38BAF-0082-2247-9FB9-24CABA7A83FC}" srcOrd="17" destOrd="0" presId="urn:microsoft.com/office/officeart/2016/7/layout/BasicProcessNew"/>
    <dgm:cxn modelId="{AF9D2BDA-4E9A-E84A-B170-945CD619F4F2}" type="presParOf" srcId="{3F254E1D-7215-2249-83F9-E34104C5700A}" destId="{4A98F452-446D-FB4A-8B30-80EF3BB824CB}" srcOrd="18" destOrd="0" presId="urn:microsoft.com/office/officeart/2016/7/layout/BasicProcessNew"/>
    <dgm:cxn modelId="{ED61CB5E-1265-FC45-AAC8-072F136E5CA8}" type="presParOf" srcId="{3F254E1D-7215-2249-83F9-E34104C5700A}" destId="{05C470A9-26B9-C947-BA96-A867F48B0053}" srcOrd="19" destOrd="0" presId="urn:microsoft.com/office/officeart/2016/7/layout/BasicProcessNew"/>
    <dgm:cxn modelId="{2A6B6E30-133B-784E-B595-5BF3AA659DF9}" type="presParOf" srcId="{3F254E1D-7215-2249-83F9-E34104C5700A}" destId="{2942C3D6-97E6-F742-87AD-B344D0353506}" srcOrd="2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D875F-5C51-4743-8D17-A280C3B6B4A6}">
      <dsp:nvSpPr>
        <dsp:cNvPr id="0" name=""/>
        <dsp:cNvSpPr/>
      </dsp:nvSpPr>
      <dsp:spPr>
        <a:xfrm>
          <a:off x="3879" y="1326863"/>
          <a:ext cx="1077957" cy="10779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Condicões</a:t>
          </a:r>
          <a:r>
            <a:rPr lang="en-US" sz="800" kern="1200" dirty="0"/>
            <a:t> </a:t>
          </a:r>
          <a:r>
            <a:rPr lang="en-US" sz="800" kern="1200" dirty="0" err="1"/>
            <a:t>Neuroquímicas</a:t>
          </a:r>
          <a:endParaRPr lang="en-US" sz="800" kern="1200" dirty="0"/>
        </a:p>
      </dsp:txBody>
      <dsp:txXfrm>
        <a:off x="161742" y="1484726"/>
        <a:ext cx="762231" cy="762231"/>
      </dsp:txXfrm>
    </dsp:sp>
    <dsp:sp modelId="{08326B97-CB1A-7743-A4A3-7707567D73B2}">
      <dsp:nvSpPr>
        <dsp:cNvPr id="0" name=""/>
        <dsp:cNvSpPr/>
      </dsp:nvSpPr>
      <dsp:spPr>
        <a:xfrm>
          <a:off x="1169367" y="1553234"/>
          <a:ext cx="625215" cy="625215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252239" y="1792316"/>
        <a:ext cx="459471" cy="147051"/>
      </dsp:txXfrm>
    </dsp:sp>
    <dsp:sp modelId="{65DAA24B-7326-E74A-A6C3-95DC5913B96D}">
      <dsp:nvSpPr>
        <dsp:cNvPr id="0" name=""/>
        <dsp:cNvSpPr/>
      </dsp:nvSpPr>
      <dsp:spPr>
        <a:xfrm>
          <a:off x="1882113" y="1326863"/>
          <a:ext cx="1077957" cy="10779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Estrutura</a:t>
          </a:r>
          <a:r>
            <a:rPr lang="en-US" sz="800" kern="1200" dirty="0"/>
            <a:t> Normal</a:t>
          </a:r>
        </a:p>
      </dsp:txBody>
      <dsp:txXfrm>
        <a:off x="2039976" y="1484726"/>
        <a:ext cx="762231" cy="762231"/>
      </dsp:txXfrm>
    </dsp:sp>
    <dsp:sp modelId="{4206D40F-4595-8844-9AB6-DA54588EF11D}">
      <dsp:nvSpPr>
        <dsp:cNvPr id="0" name=""/>
        <dsp:cNvSpPr/>
      </dsp:nvSpPr>
      <dsp:spPr>
        <a:xfrm>
          <a:off x="3047600" y="1553234"/>
          <a:ext cx="625215" cy="625215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130472" y="1792316"/>
        <a:ext cx="459471" cy="147051"/>
      </dsp:txXfrm>
    </dsp:sp>
    <dsp:sp modelId="{5DB946FC-9C17-2C42-8903-4788E6522417}">
      <dsp:nvSpPr>
        <dsp:cNvPr id="0" name=""/>
        <dsp:cNvSpPr/>
      </dsp:nvSpPr>
      <dsp:spPr>
        <a:xfrm>
          <a:off x="3760346" y="1326863"/>
          <a:ext cx="1077957" cy="10779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Função</a:t>
          </a:r>
          <a:r>
            <a:rPr lang="en-US" sz="800" kern="1200" dirty="0"/>
            <a:t> Normal</a:t>
          </a:r>
        </a:p>
      </dsp:txBody>
      <dsp:txXfrm>
        <a:off x="3918209" y="1484726"/>
        <a:ext cx="762231" cy="762231"/>
      </dsp:txXfrm>
    </dsp:sp>
    <dsp:sp modelId="{003C0FCF-A846-834F-9290-5162BC2B37CF}">
      <dsp:nvSpPr>
        <dsp:cNvPr id="0" name=""/>
        <dsp:cNvSpPr/>
      </dsp:nvSpPr>
      <dsp:spPr>
        <a:xfrm>
          <a:off x="4925833" y="1553234"/>
          <a:ext cx="625215" cy="625215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5008705" y="1682028"/>
        <a:ext cx="459471" cy="367627"/>
      </dsp:txXfrm>
    </dsp:sp>
    <dsp:sp modelId="{165D8CA2-242C-5442-952B-D5E0500E3FD7}">
      <dsp:nvSpPr>
        <dsp:cNvPr id="0" name=""/>
        <dsp:cNvSpPr/>
      </dsp:nvSpPr>
      <dsp:spPr>
        <a:xfrm>
          <a:off x="5642459" y="1329267"/>
          <a:ext cx="1077957" cy="10779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Bom</a:t>
          </a:r>
          <a:r>
            <a:rPr lang="en-US" sz="800" kern="1200" dirty="0"/>
            <a:t> </a:t>
          </a:r>
          <a:r>
            <a:rPr lang="en-US" sz="800" kern="1200" dirty="0" err="1"/>
            <a:t>Aprendizado</a:t>
          </a:r>
          <a:endParaRPr lang="en-US" sz="800" kern="1200" dirty="0"/>
        </a:p>
      </dsp:txBody>
      <dsp:txXfrm>
        <a:off x="5800322" y="1487130"/>
        <a:ext cx="762231" cy="762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0C6C3-3112-6B48-BEF3-40F6D2285582}">
      <dsp:nvSpPr>
        <dsp:cNvPr id="0" name=""/>
        <dsp:cNvSpPr/>
      </dsp:nvSpPr>
      <dsp:spPr>
        <a:xfrm>
          <a:off x="1662" y="167844"/>
          <a:ext cx="1667749" cy="667099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Anormalidades</a:t>
          </a:r>
          <a:r>
            <a:rPr lang="en-US" sz="1000" kern="1200" dirty="0"/>
            <a:t> </a:t>
          </a:r>
          <a:r>
            <a:rPr lang="en-US" sz="1000" kern="1200" dirty="0" err="1"/>
            <a:t>Microestruturais</a:t>
          </a:r>
          <a:endParaRPr lang="en-US" sz="1000" kern="1200" dirty="0"/>
        </a:p>
      </dsp:txBody>
      <dsp:txXfrm>
        <a:off x="1662" y="167844"/>
        <a:ext cx="1500974" cy="667099"/>
      </dsp:txXfrm>
    </dsp:sp>
    <dsp:sp modelId="{82A028CD-0352-9441-BB7E-64A273E5366E}">
      <dsp:nvSpPr>
        <dsp:cNvPr id="0" name=""/>
        <dsp:cNvSpPr/>
      </dsp:nvSpPr>
      <dsp:spPr>
        <a:xfrm>
          <a:off x="1335862" y="167844"/>
          <a:ext cx="1667749" cy="667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Anormalidades</a:t>
          </a:r>
          <a:r>
            <a:rPr lang="en-US" sz="1000" kern="1200" dirty="0"/>
            <a:t> </a:t>
          </a:r>
          <a:r>
            <a:rPr lang="en-US" sz="1000" kern="1200" dirty="0" err="1"/>
            <a:t>Macroestruturais</a:t>
          </a:r>
          <a:endParaRPr lang="en-US" sz="1000" kern="1200" dirty="0"/>
        </a:p>
      </dsp:txBody>
      <dsp:txXfrm>
        <a:off x="1669412" y="167844"/>
        <a:ext cx="1000650" cy="667099"/>
      </dsp:txXfrm>
    </dsp:sp>
    <dsp:sp modelId="{69373B3D-2466-FD4B-8795-57DF99482B8E}">
      <dsp:nvSpPr>
        <dsp:cNvPr id="0" name=""/>
        <dsp:cNvSpPr/>
      </dsp:nvSpPr>
      <dsp:spPr>
        <a:xfrm>
          <a:off x="2670062" y="167844"/>
          <a:ext cx="1667749" cy="667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Anormalidades</a:t>
          </a:r>
          <a:r>
            <a:rPr lang="en-US" sz="1000" kern="1200" dirty="0"/>
            <a:t> </a:t>
          </a:r>
          <a:r>
            <a:rPr lang="en-US" sz="1000" kern="1200" dirty="0" err="1"/>
            <a:t>Funcionais</a:t>
          </a:r>
          <a:endParaRPr lang="en-US" sz="1000" kern="1200" dirty="0"/>
        </a:p>
      </dsp:txBody>
      <dsp:txXfrm>
        <a:off x="3003612" y="167844"/>
        <a:ext cx="1000650" cy="667099"/>
      </dsp:txXfrm>
    </dsp:sp>
    <dsp:sp modelId="{EC4A641B-E4E7-D049-BA09-007AB55DA677}">
      <dsp:nvSpPr>
        <dsp:cNvPr id="0" name=""/>
        <dsp:cNvSpPr/>
      </dsp:nvSpPr>
      <dsp:spPr>
        <a:xfrm>
          <a:off x="4004261" y="167844"/>
          <a:ext cx="1667749" cy="6670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Redes</a:t>
          </a:r>
          <a:r>
            <a:rPr lang="en-US" sz="1000" kern="1200" dirty="0"/>
            <a:t> </a:t>
          </a:r>
          <a:r>
            <a:rPr lang="en-US" sz="1000" kern="1200" dirty="0" err="1"/>
            <a:t>Neurais</a:t>
          </a:r>
          <a:r>
            <a:rPr lang="en-US" sz="1000" kern="1200" dirty="0"/>
            <a:t> </a:t>
          </a:r>
          <a:r>
            <a:rPr lang="en-US" sz="1000" kern="1200" dirty="0" err="1"/>
            <a:t>Disfuncionais</a:t>
          </a:r>
          <a:r>
            <a:rPr lang="en-US" sz="1000" kern="1200" dirty="0"/>
            <a:t> (</a:t>
          </a:r>
          <a:r>
            <a:rPr lang="en-US" sz="1000" kern="1200" dirty="0" err="1"/>
            <a:t>processamento</a:t>
          </a:r>
          <a:r>
            <a:rPr lang="en-US" sz="1000" kern="1200" dirty="0"/>
            <a:t> </a:t>
          </a:r>
          <a:r>
            <a:rPr lang="en-US" sz="1000" kern="1200" dirty="0" err="1"/>
            <a:t>socioemocional</a:t>
          </a:r>
          <a:r>
            <a:rPr lang="en-US" sz="1000" kern="1200" dirty="0"/>
            <a:t>)</a:t>
          </a:r>
        </a:p>
      </dsp:txBody>
      <dsp:txXfrm>
        <a:off x="4337811" y="167844"/>
        <a:ext cx="1000650" cy="667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E8936-8B1F-D24B-AC4E-B1C70EAA06AC}">
      <dsp:nvSpPr>
        <dsp:cNvPr id="0" name=""/>
        <dsp:cNvSpPr/>
      </dsp:nvSpPr>
      <dsp:spPr>
        <a:xfrm>
          <a:off x="751733" y="2277"/>
          <a:ext cx="2809001" cy="14045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Dificuldade</a:t>
          </a:r>
          <a:r>
            <a:rPr lang="en-US" sz="1900" b="1" kern="1200" dirty="0"/>
            <a:t> Escolar </a:t>
          </a:r>
          <a:r>
            <a:rPr lang="en-US" sz="1900" kern="1200" dirty="0"/>
            <a:t>= </a:t>
          </a:r>
          <a:r>
            <a:rPr lang="en-US" sz="1900" kern="1200" dirty="0" err="1"/>
            <a:t>dificuldade</a:t>
          </a:r>
          <a:r>
            <a:rPr lang="en-US" sz="1900" kern="1200" dirty="0"/>
            <a:t> </a:t>
          </a:r>
          <a:r>
            <a:rPr lang="en-US" sz="1900" kern="1200" dirty="0" err="1"/>
            <a:t>em</a:t>
          </a:r>
          <a:r>
            <a:rPr lang="en-US" sz="1900" kern="1200" dirty="0"/>
            <a:t> </a:t>
          </a:r>
          <a:r>
            <a:rPr lang="en-US" sz="1900" kern="1200" dirty="0" err="1"/>
            <a:t>acompanhar</a:t>
          </a:r>
          <a:r>
            <a:rPr lang="en-US" sz="1900" kern="1200" dirty="0"/>
            <a:t> o </a:t>
          </a:r>
          <a:r>
            <a:rPr lang="en-US" sz="1900" kern="1200" dirty="0" err="1"/>
            <a:t>projeto</a:t>
          </a:r>
          <a:r>
            <a:rPr lang="en-US" sz="1900" kern="1200" dirty="0"/>
            <a:t> </a:t>
          </a:r>
          <a:r>
            <a:rPr lang="en-US" sz="1900" kern="1200" dirty="0" err="1"/>
            <a:t>pedagógico</a:t>
          </a:r>
          <a:r>
            <a:rPr lang="en-US" sz="1900" kern="1200" dirty="0"/>
            <a:t> </a:t>
          </a:r>
          <a:r>
            <a:rPr lang="en-US" sz="1900" kern="1200" dirty="0" err="1"/>
            <a:t>proposto</a:t>
          </a:r>
          <a:endParaRPr lang="en-US" sz="1900" kern="1200" dirty="0"/>
        </a:p>
      </dsp:txBody>
      <dsp:txXfrm>
        <a:off x="792869" y="43413"/>
        <a:ext cx="2726729" cy="1322228"/>
      </dsp:txXfrm>
    </dsp:sp>
    <dsp:sp modelId="{92C99B40-BF45-0D47-8890-B407AA06C6E5}">
      <dsp:nvSpPr>
        <dsp:cNvPr id="0" name=""/>
        <dsp:cNvSpPr/>
      </dsp:nvSpPr>
      <dsp:spPr>
        <a:xfrm>
          <a:off x="4556413" y="2277"/>
          <a:ext cx="2809001" cy="1404500"/>
        </a:xfrm>
        <a:prstGeom prst="roundRect">
          <a:avLst>
            <a:gd name="adj" fmla="val 10000"/>
          </a:avLst>
        </a:prstGeom>
        <a:solidFill>
          <a:schemeClr val="accent5">
            <a:hueOff val="-18264401"/>
            <a:satOff val="19924"/>
            <a:lumOff val="172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Transtornos</a:t>
          </a:r>
          <a:r>
            <a:rPr lang="en-US" sz="1900" b="1" kern="1200" dirty="0"/>
            <a:t> de </a:t>
          </a:r>
          <a:r>
            <a:rPr lang="en-US" sz="1900" b="1" kern="1200" dirty="0" err="1"/>
            <a:t>Aprendizagem</a:t>
          </a:r>
          <a:r>
            <a:rPr lang="en-US" sz="1900" kern="1200" dirty="0"/>
            <a:t> = </a:t>
          </a:r>
          <a:r>
            <a:rPr lang="en-US" sz="1900" kern="1200" dirty="0" err="1"/>
            <a:t>desordens</a:t>
          </a:r>
          <a:r>
            <a:rPr lang="en-US" sz="1900" kern="1200" dirty="0"/>
            <a:t> do </a:t>
          </a:r>
          <a:r>
            <a:rPr lang="en-US" sz="1900" kern="1200" dirty="0" err="1"/>
            <a:t>neurodesenvolvimento</a:t>
          </a:r>
          <a:r>
            <a:rPr lang="en-US" sz="1900" kern="1200" dirty="0"/>
            <a:t>, de </a:t>
          </a:r>
          <a:r>
            <a:rPr lang="en-US" sz="1900" kern="1200" dirty="0" err="1"/>
            <a:t>origem</a:t>
          </a:r>
          <a:r>
            <a:rPr lang="en-US" sz="1900" kern="1200" dirty="0"/>
            <a:t> </a:t>
          </a:r>
          <a:r>
            <a:rPr lang="en-US" sz="1900" kern="1200" dirty="0" err="1"/>
            <a:t>biológica</a:t>
          </a:r>
          <a:endParaRPr lang="en-US" sz="1900" kern="1200" dirty="0"/>
        </a:p>
      </dsp:txBody>
      <dsp:txXfrm>
        <a:off x="4597549" y="43413"/>
        <a:ext cx="2726729" cy="1322228"/>
      </dsp:txXfrm>
    </dsp:sp>
    <dsp:sp modelId="{2AFDDB35-5C12-7548-9F5C-17185647689E}">
      <dsp:nvSpPr>
        <dsp:cNvPr id="0" name=""/>
        <dsp:cNvSpPr/>
      </dsp:nvSpPr>
      <dsp:spPr>
        <a:xfrm>
          <a:off x="4837313" y="1406777"/>
          <a:ext cx="280900" cy="1053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375"/>
              </a:lnTo>
              <a:lnTo>
                <a:pt x="280900" y="105337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7D557-15E0-724C-85B7-9CAD6FF820E3}">
      <dsp:nvSpPr>
        <dsp:cNvPr id="0" name=""/>
        <dsp:cNvSpPr/>
      </dsp:nvSpPr>
      <dsp:spPr>
        <a:xfrm>
          <a:off x="5118213" y="1757903"/>
          <a:ext cx="2247201" cy="1404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Interação</a:t>
          </a:r>
          <a:r>
            <a:rPr lang="en-US" sz="1300" kern="1200" dirty="0"/>
            <a:t> de </a:t>
          </a:r>
          <a:r>
            <a:rPr lang="en-US" sz="1300" kern="1200" dirty="0" err="1"/>
            <a:t>fatores</a:t>
          </a:r>
          <a:r>
            <a:rPr lang="en-US" sz="1300" kern="1200" dirty="0"/>
            <a:t> </a:t>
          </a:r>
          <a:r>
            <a:rPr lang="en-US" sz="1300" kern="1200" dirty="0" err="1"/>
            <a:t>genéticos</a:t>
          </a:r>
          <a:r>
            <a:rPr lang="en-US" sz="1300" kern="1200" dirty="0"/>
            <a:t> e </a:t>
          </a:r>
          <a:r>
            <a:rPr lang="en-US" sz="1300" kern="1200" dirty="0" err="1"/>
            <a:t>ambientais</a:t>
          </a:r>
          <a:r>
            <a:rPr lang="en-US" sz="1300" kern="1200" dirty="0"/>
            <a:t> </a:t>
          </a:r>
          <a:r>
            <a:rPr lang="en-US" sz="1300" kern="1200" dirty="0">
              <a:sym typeface="Wingdings" panose="05000000000000000000" pitchFamily="2" charset="2"/>
            </a:rPr>
            <a:t></a:t>
          </a:r>
          <a:r>
            <a:rPr lang="en-US" sz="1300" kern="1200" dirty="0"/>
            <a:t> </a:t>
          </a:r>
          <a:r>
            <a:rPr lang="en-US" sz="1300" kern="1200" dirty="0" err="1"/>
            <a:t>alteração</a:t>
          </a:r>
          <a:r>
            <a:rPr lang="en-US" sz="1300" kern="1200" dirty="0"/>
            <a:t> da </a:t>
          </a:r>
          <a:r>
            <a:rPr lang="en-US" sz="1300" kern="1200" dirty="0" err="1"/>
            <a:t>percepção</a:t>
          </a:r>
          <a:r>
            <a:rPr lang="en-US" sz="1300" kern="1200" dirty="0"/>
            <a:t> </a:t>
          </a:r>
          <a:r>
            <a:rPr lang="en-US" sz="1300" kern="1200" dirty="0" err="1"/>
            <a:t>ou</a:t>
          </a:r>
          <a:r>
            <a:rPr lang="en-US" sz="1300" kern="1200" dirty="0"/>
            <a:t> </a:t>
          </a:r>
          <a:r>
            <a:rPr lang="en-US" sz="1300" kern="1200" dirty="0" err="1"/>
            <a:t>processamento</a:t>
          </a:r>
          <a:r>
            <a:rPr lang="en-US" sz="1300" kern="1200" dirty="0"/>
            <a:t> da </a:t>
          </a:r>
          <a:r>
            <a:rPr lang="en-US" sz="1300" kern="1200" dirty="0" err="1"/>
            <a:t>informação</a:t>
          </a:r>
          <a:r>
            <a:rPr lang="en-US" sz="1300" kern="1200" dirty="0"/>
            <a:t> verbal </a:t>
          </a:r>
          <a:r>
            <a:rPr lang="en-US" sz="1300" kern="1200" dirty="0" err="1"/>
            <a:t>ou</a:t>
          </a:r>
          <a:r>
            <a:rPr lang="en-US" sz="1300" kern="1200" dirty="0"/>
            <a:t> </a:t>
          </a:r>
          <a:r>
            <a:rPr lang="en-US" sz="1300" kern="1200" dirty="0" err="1"/>
            <a:t>não</a:t>
          </a:r>
          <a:r>
            <a:rPr lang="en-US" sz="1300" kern="1200" dirty="0"/>
            <a:t> verbal de forma </a:t>
          </a:r>
          <a:r>
            <a:rPr lang="en-US" sz="1300" kern="1200" dirty="0" err="1"/>
            <a:t>eficiente</a:t>
          </a:r>
          <a:r>
            <a:rPr lang="en-US" sz="1300" kern="1200" dirty="0"/>
            <a:t> e </a:t>
          </a:r>
          <a:r>
            <a:rPr lang="en-US" sz="1300" kern="1200" dirty="0" err="1"/>
            <a:t>precisa</a:t>
          </a:r>
          <a:endParaRPr lang="en-US" sz="1300" kern="1200" dirty="0"/>
        </a:p>
      </dsp:txBody>
      <dsp:txXfrm>
        <a:off x="5159349" y="1799039"/>
        <a:ext cx="2164929" cy="13222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F94F77-EFB9-2541-9EAE-C43E3A193B3C}">
      <dsp:nvSpPr>
        <dsp:cNvPr id="0" name=""/>
        <dsp:cNvSpPr/>
      </dsp:nvSpPr>
      <dsp:spPr>
        <a:xfrm>
          <a:off x="6983" y="0"/>
          <a:ext cx="1240660" cy="2769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Leitura de palavras de forma imprecisa ou lenta e com </a:t>
          </a:r>
          <a:r>
            <a:rPr lang="pt-BR" sz="1100" kern="1200" dirty="0" err="1"/>
            <a:t>esforço</a:t>
          </a:r>
          <a:r>
            <a:rPr lang="pt-BR" sz="1100" kern="1200" dirty="0"/>
            <a:t>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 err="1"/>
            <a:t>le</a:t>
          </a:r>
          <a:r>
            <a:rPr lang="pt-BR" sz="1100" kern="1200" dirty="0"/>
            <a:t>̂ palavras isoladas em voz alta, de forma incorreta ou lenta e hesitante, frequentemente adivinha palavras, tem dificuldade de soletrá-</a:t>
          </a:r>
          <a:r>
            <a:rPr lang="pt-BR" sz="1100" kern="1200" dirty="0" err="1"/>
            <a:t>las</a:t>
          </a:r>
          <a:r>
            <a:rPr lang="pt-BR" sz="1100" kern="1200" dirty="0"/>
            <a:t> </a:t>
          </a:r>
          <a:endParaRPr lang="en-US" sz="1100" kern="1200" dirty="0"/>
        </a:p>
      </dsp:txBody>
      <dsp:txXfrm>
        <a:off x="6983" y="0"/>
        <a:ext cx="1240660" cy="2769989"/>
      </dsp:txXfrm>
    </dsp:sp>
    <dsp:sp modelId="{5373E1A1-1E7D-CC43-8CDA-C63F813D154A}">
      <dsp:nvSpPr>
        <dsp:cNvPr id="0" name=""/>
        <dsp:cNvSpPr/>
      </dsp:nvSpPr>
      <dsp:spPr>
        <a:xfrm>
          <a:off x="1270955" y="1263494"/>
          <a:ext cx="186099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8C25F0-F9CF-DE47-BABF-F52735889D25}">
      <dsp:nvSpPr>
        <dsp:cNvPr id="0" name=""/>
        <dsp:cNvSpPr/>
      </dsp:nvSpPr>
      <dsp:spPr>
        <a:xfrm>
          <a:off x="1480366" y="0"/>
          <a:ext cx="1240660" cy="2769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Dificuldade para compreender o sentido do que é lido: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pode ler o texto com </a:t>
          </a:r>
          <a:r>
            <a:rPr lang="pt-BR" sz="1100" kern="1200" dirty="0" err="1"/>
            <a:t>precisão</a:t>
          </a:r>
          <a:r>
            <a:rPr lang="pt-BR" sz="1100" kern="1200" dirty="0"/>
            <a:t>, mas </a:t>
          </a:r>
          <a:r>
            <a:rPr lang="pt-BR" sz="1100" kern="1200" dirty="0" err="1"/>
            <a:t>não</a:t>
          </a:r>
          <a:r>
            <a:rPr lang="pt-BR" sz="1100" kern="1200" dirty="0"/>
            <a:t> compreende a </a:t>
          </a:r>
          <a:r>
            <a:rPr lang="pt-BR" sz="1100" kern="1200" dirty="0" err="1"/>
            <a:t>sequência</a:t>
          </a:r>
          <a:r>
            <a:rPr lang="pt-BR" sz="1100" kern="1200" dirty="0"/>
            <a:t>, as </a:t>
          </a:r>
          <a:r>
            <a:rPr lang="pt-BR" sz="1100" kern="1200" dirty="0" err="1"/>
            <a:t>relações</a:t>
          </a:r>
          <a:r>
            <a:rPr lang="pt-BR" sz="1100" kern="1200" dirty="0"/>
            <a:t>, as </a:t>
          </a:r>
          <a:r>
            <a:rPr lang="pt-BR" sz="1100" kern="1200" dirty="0" err="1"/>
            <a:t>inferências</a:t>
          </a:r>
          <a:r>
            <a:rPr lang="pt-BR" sz="1100" kern="1200" dirty="0"/>
            <a:t> ou os sentidos mais profundos do que é lido </a:t>
          </a:r>
          <a:endParaRPr lang="en-US" sz="1100" kern="1200" dirty="0"/>
        </a:p>
      </dsp:txBody>
      <dsp:txXfrm>
        <a:off x="1480366" y="0"/>
        <a:ext cx="1240660" cy="2769989"/>
      </dsp:txXfrm>
    </dsp:sp>
    <dsp:sp modelId="{099F1EE7-5252-5D44-9548-CEDB88A62D83}">
      <dsp:nvSpPr>
        <dsp:cNvPr id="0" name=""/>
        <dsp:cNvSpPr/>
      </dsp:nvSpPr>
      <dsp:spPr>
        <a:xfrm>
          <a:off x="2744339" y="1263494"/>
          <a:ext cx="186099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817C2-A70F-F045-98C8-D7524973DC09}">
      <dsp:nvSpPr>
        <dsp:cNvPr id="0" name=""/>
        <dsp:cNvSpPr/>
      </dsp:nvSpPr>
      <dsp:spPr>
        <a:xfrm>
          <a:off x="2953750" y="0"/>
          <a:ext cx="1240660" cy="2769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Dificuldades para ortografar: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 pode adicionar, omitir ou substituir vogais e consoantes</a:t>
          </a:r>
          <a:r>
            <a:rPr lang="pt-BR" sz="1050" kern="1200" dirty="0"/>
            <a:t> </a:t>
          </a:r>
          <a:endParaRPr lang="en-US" sz="1050" kern="1200" dirty="0"/>
        </a:p>
      </dsp:txBody>
      <dsp:txXfrm>
        <a:off x="2953750" y="0"/>
        <a:ext cx="1240660" cy="2769989"/>
      </dsp:txXfrm>
    </dsp:sp>
    <dsp:sp modelId="{EB1E0F80-B329-3E4B-9308-419B346DE823}">
      <dsp:nvSpPr>
        <dsp:cNvPr id="0" name=""/>
        <dsp:cNvSpPr/>
      </dsp:nvSpPr>
      <dsp:spPr>
        <a:xfrm>
          <a:off x="4217722" y="1263494"/>
          <a:ext cx="186099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B1A407-5058-BF46-A46B-69D805D7E99C}">
      <dsp:nvSpPr>
        <dsp:cNvPr id="0" name=""/>
        <dsp:cNvSpPr/>
      </dsp:nvSpPr>
      <dsp:spPr>
        <a:xfrm>
          <a:off x="4427133" y="0"/>
          <a:ext cx="1240660" cy="2769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Dificuldades com a </a:t>
          </a:r>
          <a:r>
            <a:rPr lang="pt-BR" sz="1100" kern="1200" dirty="0" err="1"/>
            <a:t>expressão</a:t>
          </a:r>
          <a:r>
            <a:rPr lang="pt-BR" sz="1100" kern="1200" dirty="0"/>
            <a:t> escrita: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comete </a:t>
          </a:r>
          <a:r>
            <a:rPr lang="pt-BR" sz="1100" kern="1200" dirty="0" err="1"/>
            <a:t>múltiplos</a:t>
          </a:r>
          <a:r>
            <a:rPr lang="pt-BR" sz="1100" kern="1200" dirty="0"/>
            <a:t> erros de </a:t>
          </a:r>
          <a:r>
            <a:rPr lang="pt-BR" sz="1100" kern="1200" dirty="0" err="1"/>
            <a:t>gramática</a:t>
          </a:r>
          <a:r>
            <a:rPr lang="pt-BR" sz="1100" kern="1200" dirty="0"/>
            <a:t> ou </a:t>
          </a:r>
          <a:r>
            <a:rPr lang="pt-BR" sz="1100" kern="1200" dirty="0" err="1"/>
            <a:t>pontuação</a:t>
          </a:r>
          <a:r>
            <a:rPr lang="pt-BR" sz="1100" kern="1200" dirty="0"/>
            <a:t> nas frases; emprega </a:t>
          </a:r>
          <a:r>
            <a:rPr lang="pt-BR" sz="1100" kern="1200" dirty="0" err="1"/>
            <a:t>organização</a:t>
          </a:r>
          <a:r>
            <a:rPr lang="pt-BR" sz="1100" kern="1200" dirty="0"/>
            <a:t> inadequada de </a:t>
          </a:r>
          <a:r>
            <a:rPr lang="pt-BR" sz="1100" kern="1200" dirty="0" err="1"/>
            <a:t>parágrafos</a:t>
          </a:r>
          <a:r>
            <a:rPr lang="pt-BR" sz="1100" kern="1200" dirty="0"/>
            <a:t>; </a:t>
          </a:r>
          <a:r>
            <a:rPr lang="pt-BR" sz="1100" kern="1200" dirty="0" err="1"/>
            <a:t>expressão</a:t>
          </a:r>
          <a:r>
            <a:rPr lang="pt-BR" sz="1100" kern="1200" dirty="0"/>
            <a:t> escrita das ideias sem clareza</a:t>
          </a:r>
          <a:endParaRPr lang="en-US" sz="1100" kern="1200" dirty="0"/>
        </a:p>
      </dsp:txBody>
      <dsp:txXfrm>
        <a:off x="4427133" y="0"/>
        <a:ext cx="1240660" cy="2769989"/>
      </dsp:txXfrm>
    </dsp:sp>
    <dsp:sp modelId="{FC0726BC-6E71-1E44-B1BF-7083C5A42E37}">
      <dsp:nvSpPr>
        <dsp:cNvPr id="0" name=""/>
        <dsp:cNvSpPr/>
      </dsp:nvSpPr>
      <dsp:spPr>
        <a:xfrm>
          <a:off x="5691105" y="1263494"/>
          <a:ext cx="186099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D76FA-BD46-B745-AE69-1E51D89AAAEA}">
      <dsp:nvSpPr>
        <dsp:cNvPr id="0" name=""/>
        <dsp:cNvSpPr/>
      </dsp:nvSpPr>
      <dsp:spPr>
        <a:xfrm>
          <a:off x="5900517" y="0"/>
          <a:ext cx="1240660" cy="2769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5334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Dificuldades para dominar o senso </a:t>
          </a:r>
          <a:r>
            <a:rPr lang="pt-BR" sz="1200" kern="1200" dirty="0" err="1"/>
            <a:t>numérico</a:t>
          </a:r>
          <a:r>
            <a:rPr lang="pt-BR" sz="1200" kern="1200" dirty="0"/>
            <a:t>, fatos </a:t>
          </a:r>
          <a:r>
            <a:rPr lang="pt-BR" sz="1200" kern="1200" dirty="0" err="1"/>
            <a:t>numéricos</a:t>
          </a:r>
          <a:r>
            <a:rPr lang="pt-BR" sz="1200" kern="1200" dirty="0"/>
            <a:t> ou </a:t>
          </a:r>
          <a:r>
            <a:rPr lang="pt-BR" sz="1200" kern="1200" dirty="0" err="1"/>
            <a:t>cálculo</a:t>
          </a:r>
          <a:endParaRPr lang="en-US" sz="1200" kern="1200" dirty="0"/>
        </a:p>
      </dsp:txBody>
      <dsp:txXfrm>
        <a:off x="5900517" y="0"/>
        <a:ext cx="1240660" cy="2769989"/>
      </dsp:txXfrm>
    </dsp:sp>
    <dsp:sp modelId="{4A98F452-446D-FB4A-8B30-80EF3BB824CB}">
      <dsp:nvSpPr>
        <dsp:cNvPr id="0" name=""/>
        <dsp:cNvSpPr/>
      </dsp:nvSpPr>
      <dsp:spPr>
        <a:xfrm>
          <a:off x="7164489" y="1263494"/>
          <a:ext cx="186099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2C3D6-97E6-F742-87AD-B344D0353506}">
      <dsp:nvSpPr>
        <dsp:cNvPr id="0" name=""/>
        <dsp:cNvSpPr/>
      </dsp:nvSpPr>
      <dsp:spPr>
        <a:xfrm>
          <a:off x="7373900" y="0"/>
          <a:ext cx="1240660" cy="2769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Dificuldades no </a:t>
          </a:r>
          <a:r>
            <a:rPr lang="pt-BR" sz="1200" kern="1200" dirty="0" err="1"/>
            <a:t>raciocínio</a:t>
          </a:r>
          <a:r>
            <a:rPr lang="pt-BR" sz="1200" kern="1200" dirty="0"/>
            <a:t> (p. ex., tem grave dificuldade em aplicar conceitos, fatos ou </a:t>
          </a:r>
          <a:r>
            <a:rPr lang="pt-BR" sz="1200" kern="1200" dirty="0" err="1"/>
            <a:t>operações</a:t>
          </a:r>
          <a:r>
            <a:rPr lang="pt-BR" sz="1200" kern="1200" dirty="0"/>
            <a:t> </a:t>
          </a:r>
          <a:r>
            <a:rPr lang="pt-BR" sz="1200" kern="1200" dirty="0" err="1"/>
            <a:t>matemáticas</a:t>
          </a:r>
          <a:r>
            <a:rPr lang="pt-BR" sz="1200" kern="1200" dirty="0"/>
            <a:t> para solucionar problemas quantitativos). </a:t>
          </a:r>
          <a:endParaRPr lang="en-US" sz="1200" kern="1200" dirty="0"/>
        </a:p>
      </dsp:txBody>
      <dsp:txXfrm>
        <a:off x="7373900" y="0"/>
        <a:ext cx="1240660" cy="2769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73aee113a8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73aee113a8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73aee113a8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73aee113a8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73aee113a8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73aee113a8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73aee113a8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73aee113a8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>
          <a:extLst>
            <a:ext uri="{FF2B5EF4-FFF2-40B4-BE49-F238E27FC236}">
              <a16:creationId xmlns:a16="http://schemas.microsoft.com/office/drawing/2014/main" id="{28BE7C11-ED03-7F7C-A64D-11B7C455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73aee113a8_0_336:notes">
            <a:extLst>
              <a:ext uri="{FF2B5EF4-FFF2-40B4-BE49-F238E27FC236}">
                <a16:creationId xmlns:a16="http://schemas.microsoft.com/office/drawing/2014/main" id="{BE7DDCB0-9C35-4E6C-4FC8-BB70E5912A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73aee113a8_0_336:notes">
            <a:extLst>
              <a:ext uri="{FF2B5EF4-FFF2-40B4-BE49-F238E27FC236}">
                <a16:creationId xmlns:a16="http://schemas.microsoft.com/office/drawing/2014/main" id="{5669EBDD-C726-014D-D904-6B7521DF33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1052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>
          <a:extLst>
            <a:ext uri="{FF2B5EF4-FFF2-40B4-BE49-F238E27FC236}">
              <a16:creationId xmlns:a16="http://schemas.microsoft.com/office/drawing/2014/main" id="{B19C930C-C06F-0D4D-1EB9-4574E6F41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73aee113a8_0_336:notes">
            <a:extLst>
              <a:ext uri="{FF2B5EF4-FFF2-40B4-BE49-F238E27FC236}">
                <a16:creationId xmlns:a16="http://schemas.microsoft.com/office/drawing/2014/main" id="{2D4A554B-E223-7E35-BC3D-01F45FDDD4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73aee113a8_0_336:notes">
            <a:extLst>
              <a:ext uri="{FF2B5EF4-FFF2-40B4-BE49-F238E27FC236}">
                <a16:creationId xmlns:a16="http://schemas.microsoft.com/office/drawing/2014/main" id="{B2538DEC-FB69-9673-266E-168C7AF210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458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71fd9febb6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71fd9febb6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757342" y="-88002"/>
            <a:ext cx="10658679" cy="5319514"/>
            <a:chOff x="238125" y="1071750"/>
            <a:chExt cx="7119075" cy="3552975"/>
          </a:xfrm>
        </p:grpSpPr>
        <p:sp>
          <p:nvSpPr>
            <p:cNvPr id="11" name="Google Shape;11;p2"/>
            <p:cNvSpPr/>
            <p:nvPr/>
          </p:nvSpPr>
          <p:spPr>
            <a:xfrm>
              <a:off x="238125" y="3019750"/>
              <a:ext cx="7014150" cy="1604975"/>
            </a:xfrm>
            <a:custGeom>
              <a:avLst/>
              <a:gdLst/>
              <a:ahLst/>
              <a:cxnLst/>
              <a:rect l="l" t="t" r="r" b="b"/>
              <a:pathLst>
                <a:path w="280566" h="64199" extrusionOk="0">
                  <a:moveTo>
                    <a:pt x="187695" y="1"/>
                  </a:moveTo>
                  <a:cubicBezTo>
                    <a:pt x="186464" y="1"/>
                    <a:pt x="185241" y="42"/>
                    <a:pt x="184029" y="129"/>
                  </a:cubicBezTo>
                  <a:cubicBezTo>
                    <a:pt x="171036" y="1055"/>
                    <a:pt x="168660" y="5252"/>
                    <a:pt x="165420" y="8987"/>
                  </a:cubicBezTo>
                  <a:cubicBezTo>
                    <a:pt x="161377" y="13678"/>
                    <a:pt x="155575" y="18585"/>
                    <a:pt x="141995" y="20868"/>
                  </a:cubicBezTo>
                  <a:cubicBezTo>
                    <a:pt x="134139" y="22183"/>
                    <a:pt x="125003" y="22543"/>
                    <a:pt x="115732" y="22543"/>
                  </a:cubicBezTo>
                  <a:cubicBezTo>
                    <a:pt x="106065" y="22543"/>
                    <a:pt x="96250" y="22151"/>
                    <a:pt x="87586" y="22041"/>
                  </a:cubicBezTo>
                  <a:cubicBezTo>
                    <a:pt x="85649" y="22019"/>
                    <a:pt x="83718" y="22007"/>
                    <a:pt x="81794" y="22007"/>
                  </a:cubicBezTo>
                  <a:cubicBezTo>
                    <a:pt x="49412" y="22007"/>
                    <a:pt x="19110" y="25247"/>
                    <a:pt x="0" y="33491"/>
                  </a:cubicBezTo>
                  <a:lnTo>
                    <a:pt x="0" y="64198"/>
                  </a:lnTo>
                  <a:lnTo>
                    <a:pt x="280565" y="64198"/>
                  </a:lnTo>
                  <a:cubicBezTo>
                    <a:pt x="280257" y="62902"/>
                    <a:pt x="279917" y="61760"/>
                    <a:pt x="279855" y="61050"/>
                  </a:cubicBezTo>
                  <a:cubicBezTo>
                    <a:pt x="277942" y="43120"/>
                    <a:pt x="263283" y="24788"/>
                    <a:pt x="229921" y="10746"/>
                  </a:cubicBezTo>
                  <a:cubicBezTo>
                    <a:pt x="221346" y="7132"/>
                    <a:pt x="203869" y="1"/>
                    <a:pt x="187695" y="1"/>
                  </a:cubicBez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43825" y="1071750"/>
              <a:ext cx="7013375" cy="1604950"/>
            </a:xfrm>
            <a:custGeom>
              <a:avLst/>
              <a:gdLst/>
              <a:ahLst/>
              <a:cxnLst/>
              <a:rect l="l" t="t" r="r" b="b"/>
              <a:pathLst>
                <a:path w="280535" h="64198" extrusionOk="0">
                  <a:moveTo>
                    <a:pt x="0" y="0"/>
                  </a:moveTo>
                  <a:cubicBezTo>
                    <a:pt x="309" y="1296"/>
                    <a:pt x="617" y="2438"/>
                    <a:pt x="710" y="3179"/>
                  </a:cubicBezTo>
                  <a:cubicBezTo>
                    <a:pt x="2592" y="21109"/>
                    <a:pt x="17252" y="39410"/>
                    <a:pt x="50644" y="53453"/>
                  </a:cubicBezTo>
                  <a:cubicBezTo>
                    <a:pt x="59219" y="57066"/>
                    <a:pt x="76696" y="64198"/>
                    <a:pt x="92846" y="64198"/>
                  </a:cubicBezTo>
                  <a:cubicBezTo>
                    <a:pt x="94075" y="64198"/>
                    <a:pt x="95296" y="64156"/>
                    <a:pt x="96505" y="64069"/>
                  </a:cubicBezTo>
                  <a:cubicBezTo>
                    <a:pt x="109498" y="63174"/>
                    <a:pt x="111874" y="58946"/>
                    <a:pt x="115115" y="55212"/>
                  </a:cubicBezTo>
                  <a:cubicBezTo>
                    <a:pt x="119158" y="50521"/>
                    <a:pt x="124960" y="45614"/>
                    <a:pt x="138539" y="43361"/>
                  </a:cubicBezTo>
                  <a:cubicBezTo>
                    <a:pt x="146494" y="42032"/>
                    <a:pt x="155748" y="41671"/>
                    <a:pt x="165124" y="41671"/>
                  </a:cubicBezTo>
                  <a:cubicBezTo>
                    <a:pt x="174700" y="41671"/>
                    <a:pt x="184403" y="42048"/>
                    <a:pt x="192979" y="42157"/>
                  </a:cubicBezTo>
                  <a:cubicBezTo>
                    <a:pt x="194914" y="42180"/>
                    <a:pt x="196844" y="42191"/>
                    <a:pt x="198767" y="42191"/>
                  </a:cubicBezTo>
                  <a:cubicBezTo>
                    <a:pt x="231126" y="42191"/>
                    <a:pt x="261454" y="38952"/>
                    <a:pt x="280534" y="30707"/>
                  </a:cubicBezTo>
                  <a:lnTo>
                    <a:pt x="280534" y="0"/>
                  </a:ln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980500" y="3810900"/>
            <a:ext cx="3183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2621850" y="1758300"/>
            <a:ext cx="39003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Font typeface="Poppins SemiBold"/>
              <a:buNone/>
              <a:defRPr sz="60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-757342" y="-88002"/>
            <a:ext cx="10658679" cy="5319514"/>
            <a:chOff x="238125" y="1071750"/>
            <a:chExt cx="7119075" cy="3552975"/>
          </a:xfrm>
        </p:grpSpPr>
        <p:sp>
          <p:nvSpPr>
            <p:cNvPr id="18" name="Google Shape;18;p3"/>
            <p:cNvSpPr/>
            <p:nvPr/>
          </p:nvSpPr>
          <p:spPr>
            <a:xfrm>
              <a:off x="238125" y="3019750"/>
              <a:ext cx="7014150" cy="1604975"/>
            </a:xfrm>
            <a:custGeom>
              <a:avLst/>
              <a:gdLst/>
              <a:ahLst/>
              <a:cxnLst/>
              <a:rect l="l" t="t" r="r" b="b"/>
              <a:pathLst>
                <a:path w="280566" h="64199" extrusionOk="0">
                  <a:moveTo>
                    <a:pt x="187695" y="1"/>
                  </a:moveTo>
                  <a:cubicBezTo>
                    <a:pt x="186464" y="1"/>
                    <a:pt x="185241" y="42"/>
                    <a:pt x="184029" y="129"/>
                  </a:cubicBezTo>
                  <a:cubicBezTo>
                    <a:pt x="171036" y="1055"/>
                    <a:pt x="168660" y="5252"/>
                    <a:pt x="165420" y="8987"/>
                  </a:cubicBezTo>
                  <a:cubicBezTo>
                    <a:pt x="161377" y="13678"/>
                    <a:pt x="155575" y="18585"/>
                    <a:pt x="141995" y="20868"/>
                  </a:cubicBezTo>
                  <a:cubicBezTo>
                    <a:pt x="134139" y="22183"/>
                    <a:pt x="125003" y="22543"/>
                    <a:pt x="115732" y="22543"/>
                  </a:cubicBezTo>
                  <a:cubicBezTo>
                    <a:pt x="106065" y="22543"/>
                    <a:pt x="96250" y="22151"/>
                    <a:pt x="87586" y="22041"/>
                  </a:cubicBezTo>
                  <a:cubicBezTo>
                    <a:pt x="85649" y="22019"/>
                    <a:pt x="83718" y="22007"/>
                    <a:pt x="81794" y="22007"/>
                  </a:cubicBezTo>
                  <a:cubicBezTo>
                    <a:pt x="49412" y="22007"/>
                    <a:pt x="19110" y="25247"/>
                    <a:pt x="0" y="33491"/>
                  </a:cubicBezTo>
                  <a:lnTo>
                    <a:pt x="0" y="64198"/>
                  </a:lnTo>
                  <a:lnTo>
                    <a:pt x="280565" y="64198"/>
                  </a:lnTo>
                  <a:cubicBezTo>
                    <a:pt x="280257" y="62902"/>
                    <a:pt x="279917" y="61760"/>
                    <a:pt x="279855" y="61050"/>
                  </a:cubicBezTo>
                  <a:cubicBezTo>
                    <a:pt x="277942" y="43120"/>
                    <a:pt x="263283" y="24788"/>
                    <a:pt x="229921" y="10746"/>
                  </a:cubicBezTo>
                  <a:cubicBezTo>
                    <a:pt x="221346" y="7132"/>
                    <a:pt x="203869" y="1"/>
                    <a:pt x="187695" y="1"/>
                  </a:cubicBez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343825" y="1071750"/>
              <a:ext cx="7013375" cy="1604950"/>
            </a:xfrm>
            <a:custGeom>
              <a:avLst/>
              <a:gdLst/>
              <a:ahLst/>
              <a:cxnLst/>
              <a:rect l="l" t="t" r="r" b="b"/>
              <a:pathLst>
                <a:path w="280535" h="64198" extrusionOk="0">
                  <a:moveTo>
                    <a:pt x="0" y="0"/>
                  </a:moveTo>
                  <a:cubicBezTo>
                    <a:pt x="309" y="1296"/>
                    <a:pt x="617" y="2438"/>
                    <a:pt x="710" y="3179"/>
                  </a:cubicBezTo>
                  <a:cubicBezTo>
                    <a:pt x="2592" y="21109"/>
                    <a:pt x="17252" y="39410"/>
                    <a:pt x="50644" y="53453"/>
                  </a:cubicBezTo>
                  <a:cubicBezTo>
                    <a:pt x="59219" y="57066"/>
                    <a:pt x="76696" y="64198"/>
                    <a:pt x="92846" y="64198"/>
                  </a:cubicBezTo>
                  <a:cubicBezTo>
                    <a:pt x="94075" y="64198"/>
                    <a:pt x="95296" y="64156"/>
                    <a:pt x="96505" y="64069"/>
                  </a:cubicBezTo>
                  <a:cubicBezTo>
                    <a:pt x="109498" y="63174"/>
                    <a:pt x="111874" y="58946"/>
                    <a:pt x="115115" y="55212"/>
                  </a:cubicBezTo>
                  <a:cubicBezTo>
                    <a:pt x="119158" y="50521"/>
                    <a:pt x="124960" y="45614"/>
                    <a:pt x="138539" y="43361"/>
                  </a:cubicBezTo>
                  <a:cubicBezTo>
                    <a:pt x="146494" y="42032"/>
                    <a:pt x="155748" y="41671"/>
                    <a:pt x="165124" y="41671"/>
                  </a:cubicBezTo>
                  <a:cubicBezTo>
                    <a:pt x="174700" y="41671"/>
                    <a:pt x="184403" y="42048"/>
                    <a:pt x="192979" y="42157"/>
                  </a:cubicBezTo>
                  <a:cubicBezTo>
                    <a:pt x="194914" y="42180"/>
                    <a:pt x="196844" y="42191"/>
                    <a:pt x="198767" y="42191"/>
                  </a:cubicBezTo>
                  <a:cubicBezTo>
                    <a:pt x="231126" y="42191"/>
                    <a:pt x="261454" y="38952"/>
                    <a:pt x="280534" y="30707"/>
                  </a:cubicBezTo>
                  <a:lnTo>
                    <a:pt x="280534" y="0"/>
                  </a:ln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2293788" y="2362350"/>
            <a:ext cx="4556400" cy="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2293788" y="3382350"/>
            <a:ext cx="4556400" cy="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3897163" y="1083462"/>
            <a:ext cx="1349700" cy="9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9"/>
          <p:cNvGrpSpPr/>
          <p:nvPr/>
        </p:nvGrpSpPr>
        <p:grpSpPr>
          <a:xfrm>
            <a:off x="-757342" y="-88002"/>
            <a:ext cx="10658679" cy="5319514"/>
            <a:chOff x="238125" y="1071750"/>
            <a:chExt cx="7119075" cy="3552975"/>
          </a:xfrm>
        </p:grpSpPr>
        <p:sp>
          <p:nvSpPr>
            <p:cNvPr id="61" name="Google Shape;61;p9"/>
            <p:cNvSpPr/>
            <p:nvPr/>
          </p:nvSpPr>
          <p:spPr>
            <a:xfrm>
              <a:off x="238125" y="3019750"/>
              <a:ext cx="7014150" cy="1604975"/>
            </a:xfrm>
            <a:custGeom>
              <a:avLst/>
              <a:gdLst/>
              <a:ahLst/>
              <a:cxnLst/>
              <a:rect l="l" t="t" r="r" b="b"/>
              <a:pathLst>
                <a:path w="280566" h="64199" extrusionOk="0">
                  <a:moveTo>
                    <a:pt x="187695" y="1"/>
                  </a:moveTo>
                  <a:cubicBezTo>
                    <a:pt x="186464" y="1"/>
                    <a:pt x="185241" y="42"/>
                    <a:pt x="184029" y="129"/>
                  </a:cubicBezTo>
                  <a:cubicBezTo>
                    <a:pt x="171036" y="1055"/>
                    <a:pt x="168660" y="5252"/>
                    <a:pt x="165420" y="8987"/>
                  </a:cubicBezTo>
                  <a:cubicBezTo>
                    <a:pt x="161377" y="13678"/>
                    <a:pt x="155575" y="18585"/>
                    <a:pt x="141995" y="20868"/>
                  </a:cubicBezTo>
                  <a:cubicBezTo>
                    <a:pt x="134139" y="22183"/>
                    <a:pt x="125003" y="22543"/>
                    <a:pt x="115732" y="22543"/>
                  </a:cubicBezTo>
                  <a:cubicBezTo>
                    <a:pt x="106065" y="22543"/>
                    <a:pt x="96250" y="22151"/>
                    <a:pt x="87586" y="22041"/>
                  </a:cubicBezTo>
                  <a:cubicBezTo>
                    <a:pt x="85649" y="22019"/>
                    <a:pt x="83718" y="22007"/>
                    <a:pt x="81794" y="22007"/>
                  </a:cubicBezTo>
                  <a:cubicBezTo>
                    <a:pt x="49412" y="22007"/>
                    <a:pt x="19110" y="25247"/>
                    <a:pt x="0" y="33491"/>
                  </a:cubicBezTo>
                  <a:lnTo>
                    <a:pt x="0" y="64198"/>
                  </a:lnTo>
                  <a:lnTo>
                    <a:pt x="280565" y="64198"/>
                  </a:lnTo>
                  <a:cubicBezTo>
                    <a:pt x="280257" y="62902"/>
                    <a:pt x="279917" y="61760"/>
                    <a:pt x="279855" y="61050"/>
                  </a:cubicBezTo>
                  <a:cubicBezTo>
                    <a:pt x="277942" y="43120"/>
                    <a:pt x="263283" y="24788"/>
                    <a:pt x="229921" y="10746"/>
                  </a:cubicBezTo>
                  <a:cubicBezTo>
                    <a:pt x="221346" y="7132"/>
                    <a:pt x="203869" y="1"/>
                    <a:pt x="187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9"/>
            <p:cNvSpPr/>
            <p:nvPr/>
          </p:nvSpPr>
          <p:spPr>
            <a:xfrm>
              <a:off x="343825" y="1071750"/>
              <a:ext cx="7013375" cy="1604950"/>
            </a:xfrm>
            <a:custGeom>
              <a:avLst/>
              <a:gdLst/>
              <a:ahLst/>
              <a:cxnLst/>
              <a:rect l="l" t="t" r="r" b="b"/>
              <a:pathLst>
                <a:path w="280535" h="64198" extrusionOk="0">
                  <a:moveTo>
                    <a:pt x="0" y="0"/>
                  </a:moveTo>
                  <a:cubicBezTo>
                    <a:pt x="309" y="1296"/>
                    <a:pt x="617" y="2438"/>
                    <a:pt x="710" y="3179"/>
                  </a:cubicBezTo>
                  <a:cubicBezTo>
                    <a:pt x="2592" y="21109"/>
                    <a:pt x="17252" y="39410"/>
                    <a:pt x="50644" y="53453"/>
                  </a:cubicBezTo>
                  <a:cubicBezTo>
                    <a:pt x="59219" y="57066"/>
                    <a:pt x="76696" y="64198"/>
                    <a:pt x="92846" y="64198"/>
                  </a:cubicBezTo>
                  <a:cubicBezTo>
                    <a:pt x="94075" y="64198"/>
                    <a:pt x="95296" y="64156"/>
                    <a:pt x="96505" y="64069"/>
                  </a:cubicBezTo>
                  <a:cubicBezTo>
                    <a:pt x="109498" y="63174"/>
                    <a:pt x="111874" y="58946"/>
                    <a:pt x="115115" y="55212"/>
                  </a:cubicBezTo>
                  <a:cubicBezTo>
                    <a:pt x="119158" y="50521"/>
                    <a:pt x="124960" y="45614"/>
                    <a:pt x="138539" y="43361"/>
                  </a:cubicBezTo>
                  <a:cubicBezTo>
                    <a:pt x="146494" y="42032"/>
                    <a:pt x="155748" y="41671"/>
                    <a:pt x="165124" y="41671"/>
                  </a:cubicBezTo>
                  <a:cubicBezTo>
                    <a:pt x="174700" y="41671"/>
                    <a:pt x="184403" y="42048"/>
                    <a:pt x="192979" y="42157"/>
                  </a:cubicBezTo>
                  <a:cubicBezTo>
                    <a:pt x="194914" y="42180"/>
                    <a:pt x="196844" y="42191"/>
                    <a:pt x="198767" y="42191"/>
                  </a:cubicBezTo>
                  <a:cubicBezTo>
                    <a:pt x="231126" y="42191"/>
                    <a:pt x="261454" y="38952"/>
                    <a:pt x="280534" y="30707"/>
                  </a:cubicBezTo>
                  <a:lnTo>
                    <a:pt x="2805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6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/>
          <p:nvPr/>
        </p:nvSpPr>
        <p:spPr>
          <a:xfrm>
            <a:off x="-599100" y="-11800"/>
            <a:ext cx="10500425" cy="3009281"/>
          </a:xfrm>
          <a:custGeom>
            <a:avLst/>
            <a:gdLst/>
            <a:ahLst/>
            <a:cxnLst/>
            <a:rect l="l" t="t" r="r" b="b"/>
            <a:pathLst>
              <a:path w="280535" h="64198" extrusionOk="0">
                <a:moveTo>
                  <a:pt x="0" y="0"/>
                </a:moveTo>
                <a:cubicBezTo>
                  <a:pt x="309" y="1296"/>
                  <a:pt x="617" y="2438"/>
                  <a:pt x="710" y="3179"/>
                </a:cubicBezTo>
                <a:cubicBezTo>
                  <a:pt x="2592" y="21109"/>
                  <a:pt x="17252" y="39410"/>
                  <a:pt x="50644" y="53453"/>
                </a:cubicBezTo>
                <a:cubicBezTo>
                  <a:pt x="59219" y="57066"/>
                  <a:pt x="76696" y="64198"/>
                  <a:pt x="92846" y="64198"/>
                </a:cubicBezTo>
                <a:cubicBezTo>
                  <a:pt x="94075" y="64198"/>
                  <a:pt x="95296" y="64156"/>
                  <a:pt x="96505" y="64069"/>
                </a:cubicBezTo>
                <a:cubicBezTo>
                  <a:pt x="109498" y="63174"/>
                  <a:pt x="111874" y="58946"/>
                  <a:pt x="115115" y="55212"/>
                </a:cubicBezTo>
                <a:cubicBezTo>
                  <a:pt x="119158" y="50521"/>
                  <a:pt x="124960" y="45614"/>
                  <a:pt x="138539" y="43361"/>
                </a:cubicBezTo>
                <a:cubicBezTo>
                  <a:pt x="146494" y="42032"/>
                  <a:pt x="155748" y="41671"/>
                  <a:pt x="165124" y="41671"/>
                </a:cubicBezTo>
                <a:cubicBezTo>
                  <a:pt x="174700" y="41671"/>
                  <a:pt x="184403" y="42048"/>
                  <a:pt x="192979" y="42157"/>
                </a:cubicBezTo>
                <a:cubicBezTo>
                  <a:pt x="194914" y="42180"/>
                  <a:pt x="196844" y="42191"/>
                  <a:pt x="198767" y="42191"/>
                </a:cubicBezTo>
                <a:cubicBezTo>
                  <a:pt x="231126" y="42191"/>
                  <a:pt x="261454" y="38952"/>
                  <a:pt x="280534" y="30707"/>
                </a:cubicBezTo>
                <a:lnTo>
                  <a:pt x="280534" y="0"/>
                </a:lnTo>
                <a:close/>
              </a:path>
            </a:pathLst>
          </a:custGeom>
          <a:solidFill>
            <a:srgbClr val="3D85C6">
              <a:alpha val="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1176662" y="1491400"/>
            <a:ext cx="26604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00"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ubTitle" idx="2"/>
          </p:nvPr>
        </p:nvSpPr>
        <p:spPr>
          <a:xfrm>
            <a:off x="1176662" y="691900"/>
            <a:ext cx="6948900" cy="7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4"/>
          <p:cNvGrpSpPr/>
          <p:nvPr/>
        </p:nvGrpSpPr>
        <p:grpSpPr>
          <a:xfrm rot="10800000" flipH="1">
            <a:off x="-757342" y="-88002"/>
            <a:ext cx="10658679" cy="5319514"/>
            <a:chOff x="238125" y="1071750"/>
            <a:chExt cx="7119075" cy="3552975"/>
          </a:xfrm>
        </p:grpSpPr>
        <p:sp>
          <p:nvSpPr>
            <p:cNvPr id="99" name="Google Shape;99;p14"/>
            <p:cNvSpPr/>
            <p:nvPr/>
          </p:nvSpPr>
          <p:spPr>
            <a:xfrm>
              <a:off x="238125" y="3019750"/>
              <a:ext cx="7014150" cy="1604975"/>
            </a:xfrm>
            <a:custGeom>
              <a:avLst/>
              <a:gdLst/>
              <a:ahLst/>
              <a:cxnLst/>
              <a:rect l="l" t="t" r="r" b="b"/>
              <a:pathLst>
                <a:path w="280566" h="64199" extrusionOk="0">
                  <a:moveTo>
                    <a:pt x="187695" y="1"/>
                  </a:moveTo>
                  <a:cubicBezTo>
                    <a:pt x="186464" y="1"/>
                    <a:pt x="185241" y="42"/>
                    <a:pt x="184029" y="129"/>
                  </a:cubicBezTo>
                  <a:cubicBezTo>
                    <a:pt x="171036" y="1055"/>
                    <a:pt x="168660" y="5252"/>
                    <a:pt x="165420" y="8987"/>
                  </a:cubicBezTo>
                  <a:cubicBezTo>
                    <a:pt x="161377" y="13678"/>
                    <a:pt x="155575" y="18585"/>
                    <a:pt x="141995" y="20868"/>
                  </a:cubicBezTo>
                  <a:cubicBezTo>
                    <a:pt x="134139" y="22183"/>
                    <a:pt x="125003" y="22543"/>
                    <a:pt x="115732" y="22543"/>
                  </a:cubicBezTo>
                  <a:cubicBezTo>
                    <a:pt x="106065" y="22543"/>
                    <a:pt x="96250" y="22151"/>
                    <a:pt x="87586" y="22041"/>
                  </a:cubicBezTo>
                  <a:cubicBezTo>
                    <a:pt x="85649" y="22019"/>
                    <a:pt x="83718" y="22007"/>
                    <a:pt x="81794" y="22007"/>
                  </a:cubicBezTo>
                  <a:cubicBezTo>
                    <a:pt x="49412" y="22007"/>
                    <a:pt x="19110" y="25247"/>
                    <a:pt x="0" y="33491"/>
                  </a:cubicBezTo>
                  <a:lnTo>
                    <a:pt x="0" y="64198"/>
                  </a:lnTo>
                  <a:lnTo>
                    <a:pt x="280565" y="64198"/>
                  </a:lnTo>
                  <a:cubicBezTo>
                    <a:pt x="280257" y="62902"/>
                    <a:pt x="279917" y="61760"/>
                    <a:pt x="279855" y="61050"/>
                  </a:cubicBezTo>
                  <a:cubicBezTo>
                    <a:pt x="277942" y="43120"/>
                    <a:pt x="263283" y="24788"/>
                    <a:pt x="229921" y="10746"/>
                  </a:cubicBezTo>
                  <a:cubicBezTo>
                    <a:pt x="221346" y="7132"/>
                    <a:pt x="203869" y="1"/>
                    <a:pt x="187695" y="1"/>
                  </a:cubicBez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343825" y="1071750"/>
              <a:ext cx="7013375" cy="1604950"/>
            </a:xfrm>
            <a:custGeom>
              <a:avLst/>
              <a:gdLst/>
              <a:ahLst/>
              <a:cxnLst/>
              <a:rect l="l" t="t" r="r" b="b"/>
              <a:pathLst>
                <a:path w="280535" h="64198" extrusionOk="0">
                  <a:moveTo>
                    <a:pt x="0" y="0"/>
                  </a:moveTo>
                  <a:cubicBezTo>
                    <a:pt x="309" y="1296"/>
                    <a:pt x="617" y="2438"/>
                    <a:pt x="710" y="3179"/>
                  </a:cubicBezTo>
                  <a:cubicBezTo>
                    <a:pt x="2592" y="21109"/>
                    <a:pt x="17252" y="39410"/>
                    <a:pt x="50644" y="53453"/>
                  </a:cubicBezTo>
                  <a:cubicBezTo>
                    <a:pt x="59219" y="57066"/>
                    <a:pt x="76696" y="64198"/>
                    <a:pt x="92846" y="64198"/>
                  </a:cubicBezTo>
                  <a:cubicBezTo>
                    <a:pt x="94075" y="64198"/>
                    <a:pt x="95296" y="64156"/>
                    <a:pt x="96505" y="64069"/>
                  </a:cubicBezTo>
                  <a:cubicBezTo>
                    <a:pt x="109498" y="63174"/>
                    <a:pt x="111874" y="58946"/>
                    <a:pt x="115115" y="55212"/>
                  </a:cubicBezTo>
                  <a:cubicBezTo>
                    <a:pt x="119158" y="50521"/>
                    <a:pt x="124960" y="45614"/>
                    <a:pt x="138539" y="43361"/>
                  </a:cubicBezTo>
                  <a:cubicBezTo>
                    <a:pt x="146494" y="42032"/>
                    <a:pt x="155748" y="41671"/>
                    <a:pt x="165124" y="41671"/>
                  </a:cubicBezTo>
                  <a:cubicBezTo>
                    <a:pt x="174700" y="41671"/>
                    <a:pt x="184403" y="42048"/>
                    <a:pt x="192979" y="42157"/>
                  </a:cubicBezTo>
                  <a:cubicBezTo>
                    <a:pt x="194914" y="42180"/>
                    <a:pt x="196844" y="42191"/>
                    <a:pt x="198767" y="42191"/>
                  </a:cubicBezTo>
                  <a:cubicBezTo>
                    <a:pt x="231126" y="42191"/>
                    <a:pt x="261454" y="38952"/>
                    <a:pt x="280534" y="30707"/>
                  </a:cubicBezTo>
                  <a:lnTo>
                    <a:pt x="280534" y="0"/>
                  </a:ln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713225" y="5400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ubTitle" idx="1"/>
          </p:nvPr>
        </p:nvSpPr>
        <p:spPr>
          <a:xfrm>
            <a:off x="711545" y="2186585"/>
            <a:ext cx="25713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sz="18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2"/>
          </p:nvPr>
        </p:nvSpPr>
        <p:spPr>
          <a:xfrm>
            <a:off x="711545" y="2570885"/>
            <a:ext cx="2571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3"/>
          </p:nvPr>
        </p:nvSpPr>
        <p:spPr>
          <a:xfrm>
            <a:off x="3286350" y="2186585"/>
            <a:ext cx="25713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sz="18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subTitle" idx="4"/>
          </p:nvPr>
        </p:nvSpPr>
        <p:spPr>
          <a:xfrm>
            <a:off x="3286350" y="2570885"/>
            <a:ext cx="2571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ubTitle" idx="5"/>
          </p:nvPr>
        </p:nvSpPr>
        <p:spPr>
          <a:xfrm>
            <a:off x="5857650" y="2186585"/>
            <a:ext cx="25713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sz="18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6"/>
          </p:nvPr>
        </p:nvSpPr>
        <p:spPr>
          <a:xfrm>
            <a:off x="5857650" y="2570885"/>
            <a:ext cx="2571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2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713225" y="5400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1"/>
          </p:nvPr>
        </p:nvSpPr>
        <p:spPr>
          <a:xfrm>
            <a:off x="730848" y="3080250"/>
            <a:ext cx="38586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sz="18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2"/>
          </p:nvPr>
        </p:nvSpPr>
        <p:spPr>
          <a:xfrm>
            <a:off x="1290650" y="3390319"/>
            <a:ext cx="2739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3"/>
          </p:nvPr>
        </p:nvSpPr>
        <p:spPr>
          <a:xfrm>
            <a:off x="4589725" y="3080250"/>
            <a:ext cx="38409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sz="18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ubTitle" idx="4"/>
          </p:nvPr>
        </p:nvSpPr>
        <p:spPr>
          <a:xfrm>
            <a:off x="5140667" y="3390309"/>
            <a:ext cx="2739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7"/>
          <p:cNvSpPr/>
          <p:nvPr/>
        </p:nvSpPr>
        <p:spPr>
          <a:xfrm>
            <a:off x="-414242" y="4100448"/>
            <a:ext cx="10501585" cy="2402969"/>
          </a:xfrm>
          <a:custGeom>
            <a:avLst/>
            <a:gdLst/>
            <a:ahLst/>
            <a:cxnLst/>
            <a:rect l="l" t="t" r="r" b="b"/>
            <a:pathLst>
              <a:path w="280566" h="64199" extrusionOk="0">
                <a:moveTo>
                  <a:pt x="187695" y="1"/>
                </a:moveTo>
                <a:cubicBezTo>
                  <a:pt x="186464" y="1"/>
                  <a:pt x="185241" y="42"/>
                  <a:pt x="184029" y="129"/>
                </a:cubicBezTo>
                <a:cubicBezTo>
                  <a:pt x="171036" y="1055"/>
                  <a:pt x="168660" y="5252"/>
                  <a:pt x="165420" y="8987"/>
                </a:cubicBezTo>
                <a:cubicBezTo>
                  <a:pt x="161377" y="13678"/>
                  <a:pt x="155575" y="18585"/>
                  <a:pt x="141995" y="20868"/>
                </a:cubicBezTo>
                <a:cubicBezTo>
                  <a:pt x="134139" y="22183"/>
                  <a:pt x="125003" y="22543"/>
                  <a:pt x="115732" y="22543"/>
                </a:cubicBezTo>
                <a:cubicBezTo>
                  <a:pt x="106065" y="22543"/>
                  <a:pt x="96250" y="22151"/>
                  <a:pt x="87586" y="22041"/>
                </a:cubicBezTo>
                <a:cubicBezTo>
                  <a:pt x="85649" y="22019"/>
                  <a:pt x="83718" y="22007"/>
                  <a:pt x="81794" y="22007"/>
                </a:cubicBezTo>
                <a:cubicBezTo>
                  <a:pt x="49412" y="22007"/>
                  <a:pt x="19110" y="25247"/>
                  <a:pt x="0" y="33491"/>
                </a:cubicBezTo>
                <a:lnTo>
                  <a:pt x="0" y="64198"/>
                </a:lnTo>
                <a:lnTo>
                  <a:pt x="280565" y="64198"/>
                </a:lnTo>
                <a:cubicBezTo>
                  <a:pt x="280257" y="62902"/>
                  <a:pt x="279917" y="61760"/>
                  <a:pt x="279855" y="61050"/>
                </a:cubicBezTo>
                <a:cubicBezTo>
                  <a:pt x="277942" y="43120"/>
                  <a:pt x="263283" y="24788"/>
                  <a:pt x="229921" y="10746"/>
                </a:cubicBezTo>
                <a:cubicBezTo>
                  <a:pt x="221346" y="7132"/>
                  <a:pt x="203869" y="1"/>
                  <a:pt x="187695" y="1"/>
                </a:cubicBezTo>
                <a:close/>
              </a:path>
            </a:pathLst>
          </a:custGeom>
          <a:solidFill>
            <a:srgbClr val="3D85C6">
              <a:alpha val="77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8"/>
          <p:cNvGrpSpPr/>
          <p:nvPr/>
        </p:nvGrpSpPr>
        <p:grpSpPr>
          <a:xfrm>
            <a:off x="-757342" y="-88002"/>
            <a:ext cx="10658679" cy="5319514"/>
            <a:chOff x="238125" y="1071750"/>
            <a:chExt cx="7119075" cy="3552975"/>
          </a:xfrm>
        </p:grpSpPr>
        <p:sp>
          <p:nvSpPr>
            <p:cNvPr id="142" name="Google Shape;142;p18"/>
            <p:cNvSpPr/>
            <p:nvPr/>
          </p:nvSpPr>
          <p:spPr>
            <a:xfrm>
              <a:off x="238125" y="3019750"/>
              <a:ext cx="7014150" cy="1604975"/>
            </a:xfrm>
            <a:custGeom>
              <a:avLst/>
              <a:gdLst/>
              <a:ahLst/>
              <a:cxnLst/>
              <a:rect l="l" t="t" r="r" b="b"/>
              <a:pathLst>
                <a:path w="280566" h="64199" extrusionOk="0">
                  <a:moveTo>
                    <a:pt x="187695" y="1"/>
                  </a:moveTo>
                  <a:cubicBezTo>
                    <a:pt x="186464" y="1"/>
                    <a:pt x="185241" y="42"/>
                    <a:pt x="184029" y="129"/>
                  </a:cubicBezTo>
                  <a:cubicBezTo>
                    <a:pt x="171036" y="1055"/>
                    <a:pt x="168660" y="5252"/>
                    <a:pt x="165420" y="8987"/>
                  </a:cubicBezTo>
                  <a:cubicBezTo>
                    <a:pt x="161377" y="13678"/>
                    <a:pt x="155575" y="18585"/>
                    <a:pt x="141995" y="20868"/>
                  </a:cubicBezTo>
                  <a:cubicBezTo>
                    <a:pt x="134139" y="22183"/>
                    <a:pt x="125003" y="22543"/>
                    <a:pt x="115732" y="22543"/>
                  </a:cubicBezTo>
                  <a:cubicBezTo>
                    <a:pt x="106065" y="22543"/>
                    <a:pt x="96250" y="22151"/>
                    <a:pt x="87586" y="22041"/>
                  </a:cubicBezTo>
                  <a:cubicBezTo>
                    <a:pt x="85649" y="22019"/>
                    <a:pt x="83718" y="22007"/>
                    <a:pt x="81794" y="22007"/>
                  </a:cubicBezTo>
                  <a:cubicBezTo>
                    <a:pt x="49412" y="22007"/>
                    <a:pt x="19110" y="25247"/>
                    <a:pt x="0" y="33491"/>
                  </a:cubicBezTo>
                  <a:lnTo>
                    <a:pt x="0" y="64198"/>
                  </a:lnTo>
                  <a:lnTo>
                    <a:pt x="280565" y="64198"/>
                  </a:lnTo>
                  <a:cubicBezTo>
                    <a:pt x="280257" y="62902"/>
                    <a:pt x="279917" y="61760"/>
                    <a:pt x="279855" y="61050"/>
                  </a:cubicBezTo>
                  <a:cubicBezTo>
                    <a:pt x="277942" y="43120"/>
                    <a:pt x="263283" y="24788"/>
                    <a:pt x="229921" y="10746"/>
                  </a:cubicBezTo>
                  <a:cubicBezTo>
                    <a:pt x="221346" y="7132"/>
                    <a:pt x="203869" y="1"/>
                    <a:pt x="187695" y="1"/>
                  </a:cubicBez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143" name="Google Shape;143;p18"/>
            <p:cNvSpPr/>
            <p:nvPr/>
          </p:nvSpPr>
          <p:spPr>
            <a:xfrm>
              <a:off x="343825" y="1071750"/>
              <a:ext cx="7013375" cy="1604950"/>
            </a:xfrm>
            <a:custGeom>
              <a:avLst/>
              <a:gdLst/>
              <a:ahLst/>
              <a:cxnLst/>
              <a:rect l="l" t="t" r="r" b="b"/>
              <a:pathLst>
                <a:path w="280535" h="64198" extrusionOk="0">
                  <a:moveTo>
                    <a:pt x="0" y="0"/>
                  </a:moveTo>
                  <a:cubicBezTo>
                    <a:pt x="309" y="1296"/>
                    <a:pt x="617" y="2438"/>
                    <a:pt x="710" y="3179"/>
                  </a:cubicBezTo>
                  <a:cubicBezTo>
                    <a:pt x="2592" y="21109"/>
                    <a:pt x="17252" y="39410"/>
                    <a:pt x="50644" y="53453"/>
                  </a:cubicBezTo>
                  <a:cubicBezTo>
                    <a:pt x="59219" y="57066"/>
                    <a:pt x="76696" y="64198"/>
                    <a:pt x="92846" y="64198"/>
                  </a:cubicBezTo>
                  <a:cubicBezTo>
                    <a:pt x="94075" y="64198"/>
                    <a:pt x="95296" y="64156"/>
                    <a:pt x="96505" y="64069"/>
                  </a:cubicBezTo>
                  <a:cubicBezTo>
                    <a:pt x="109498" y="63174"/>
                    <a:pt x="111874" y="58946"/>
                    <a:pt x="115115" y="55212"/>
                  </a:cubicBezTo>
                  <a:cubicBezTo>
                    <a:pt x="119158" y="50521"/>
                    <a:pt x="124960" y="45614"/>
                    <a:pt x="138539" y="43361"/>
                  </a:cubicBezTo>
                  <a:cubicBezTo>
                    <a:pt x="146494" y="42032"/>
                    <a:pt x="155748" y="41671"/>
                    <a:pt x="165124" y="41671"/>
                  </a:cubicBezTo>
                  <a:cubicBezTo>
                    <a:pt x="174700" y="41671"/>
                    <a:pt x="184403" y="42048"/>
                    <a:pt x="192979" y="42157"/>
                  </a:cubicBezTo>
                  <a:cubicBezTo>
                    <a:pt x="194914" y="42180"/>
                    <a:pt x="196844" y="42191"/>
                    <a:pt x="198767" y="42191"/>
                  </a:cubicBezTo>
                  <a:cubicBezTo>
                    <a:pt x="231126" y="42191"/>
                    <a:pt x="261454" y="38952"/>
                    <a:pt x="280534" y="30707"/>
                  </a:cubicBezTo>
                  <a:lnTo>
                    <a:pt x="280534" y="0"/>
                  </a:lnTo>
                  <a:close/>
                </a:path>
              </a:pathLst>
            </a:custGeom>
            <a:solidFill>
              <a:srgbClr val="3D85C6">
                <a:alpha val="7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713225" y="695742"/>
            <a:ext cx="5123100" cy="10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96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ubTitle" idx="1"/>
          </p:nvPr>
        </p:nvSpPr>
        <p:spPr>
          <a:xfrm>
            <a:off x="956702" y="1798868"/>
            <a:ext cx="3873600" cy="11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956702" y="3682500"/>
            <a:ext cx="3992100" cy="9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8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2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500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Poppins"/>
              <a:buChar char="●"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6" r:id="rId4"/>
    <p:sldLayoutId id="2147483658" r:id="rId5"/>
    <p:sldLayoutId id="2147483660" r:id="rId6"/>
    <p:sldLayoutId id="2147483663" r:id="rId7"/>
    <p:sldLayoutId id="2147483664" r:id="rId8"/>
    <p:sldLayoutId id="214748367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qsels.com/es/public-domain-photo-fhzn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>
            <a:spLocks noGrp="1"/>
          </p:cNvSpPr>
          <p:nvPr>
            <p:ph type="ctrTitle"/>
          </p:nvPr>
        </p:nvSpPr>
        <p:spPr>
          <a:xfrm>
            <a:off x="0" y="2213550"/>
            <a:ext cx="9143999" cy="148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err="1">
                <a:solidFill>
                  <a:schemeClr val="tx1">
                    <a:lumMod val="75000"/>
                  </a:schemeClr>
                </a:solidFill>
              </a:rPr>
              <a:t>Desafios</a:t>
            </a:r>
            <a:r>
              <a:rPr lang="en" sz="3200" dirty="0">
                <a:solidFill>
                  <a:schemeClr val="tx1">
                    <a:lumMod val="75000"/>
                  </a:schemeClr>
                </a:solidFill>
              </a:rPr>
              <a:t> da </a:t>
            </a:r>
            <a:r>
              <a:rPr lang="en" sz="3200" dirty="0" err="1">
                <a:solidFill>
                  <a:schemeClr val="tx1">
                    <a:lumMod val="75000"/>
                  </a:schemeClr>
                </a:solidFill>
              </a:rPr>
              <a:t>Neurodiversidade</a:t>
            </a:r>
            <a:r>
              <a:rPr lang="en" sz="3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br>
              <a:rPr lang="en" sz="32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en" sz="3200" dirty="0">
                <a:solidFill>
                  <a:schemeClr val="tx1">
                    <a:lumMod val="75000"/>
                  </a:schemeClr>
                </a:solidFill>
              </a:rPr>
              <a:t>no Ensino Superior</a:t>
            </a:r>
            <a:endParaRPr sz="3200" dirty="0"/>
          </a:p>
        </p:txBody>
      </p:sp>
      <p:sp>
        <p:nvSpPr>
          <p:cNvPr id="171" name="Google Shape;171;p23"/>
          <p:cNvSpPr txBox="1">
            <a:spLocks noGrp="1"/>
          </p:cNvSpPr>
          <p:nvPr>
            <p:ph type="subTitle" idx="1"/>
          </p:nvPr>
        </p:nvSpPr>
        <p:spPr>
          <a:xfrm>
            <a:off x="946204" y="4001725"/>
            <a:ext cx="7227737" cy="7007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/>
              <a:t>Clarisse Pereira Dias Drumond Fortes, MD, PhD, Neuropediatra</a:t>
            </a:r>
            <a:endParaRPr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2" name="Google Shape;172;p23"/>
          <p:cNvGrpSpPr/>
          <p:nvPr/>
        </p:nvGrpSpPr>
        <p:grpSpPr>
          <a:xfrm>
            <a:off x="-175126" y="-1410025"/>
            <a:ext cx="8982143" cy="3946553"/>
            <a:chOff x="-354594" y="122965"/>
            <a:chExt cx="8011187" cy="3693545"/>
          </a:xfrm>
        </p:grpSpPr>
        <p:sp>
          <p:nvSpPr>
            <p:cNvPr id="173" name="Google Shape;173;p23"/>
            <p:cNvSpPr/>
            <p:nvPr/>
          </p:nvSpPr>
          <p:spPr>
            <a:xfrm rot="2695624">
              <a:off x="1541505" y="1369833"/>
              <a:ext cx="1840809" cy="1039666"/>
            </a:xfrm>
            <a:custGeom>
              <a:avLst/>
              <a:gdLst/>
              <a:ahLst/>
              <a:cxnLst/>
              <a:rect l="l" t="t" r="r" b="b"/>
              <a:pathLst>
                <a:path w="73633" h="41587" extrusionOk="0">
                  <a:moveTo>
                    <a:pt x="59711" y="1"/>
                  </a:moveTo>
                  <a:cubicBezTo>
                    <a:pt x="58713" y="1"/>
                    <a:pt x="57727" y="453"/>
                    <a:pt x="57078" y="1291"/>
                  </a:cubicBezTo>
                  <a:lnTo>
                    <a:pt x="43889" y="18573"/>
                  </a:lnTo>
                  <a:lnTo>
                    <a:pt x="39113" y="21848"/>
                  </a:lnTo>
                  <a:lnTo>
                    <a:pt x="49938" y="6066"/>
                  </a:lnTo>
                  <a:cubicBezTo>
                    <a:pt x="50802" y="5020"/>
                    <a:pt x="50438" y="3474"/>
                    <a:pt x="49210" y="2928"/>
                  </a:cubicBezTo>
                  <a:cubicBezTo>
                    <a:pt x="48959" y="2810"/>
                    <a:pt x="48690" y="2755"/>
                    <a:pt x="48420" y="2755"/>
                  </a:cubicBezTo>
                  <a:cubicBezTo>
                    <a:pt x="47856" y="2755"/>
                    <a:pt x="47290" y="2998"/>
                    <a:pt x="46890" y="3428"/>
                  </a:cubicBezTo>
                  <a:lnTo>
                    <a:pt x="28244" y="24486"/>
                  </a:lnTo>
                  <a:lnTo>
                    <a:pt x="1" y="36492"/>
                  </a:lnTo>
                  <a:lnTo>
                    <a:pt x="24833" y="41586"/>
                  </a:lnTo>
                  <a:lnTo>
                    <a:pt x="58442" y="25759"/>
                  </a:lnTo>
                  <a:lnTo>
                    <a:pt x="72359" y="10387"/>
                  </a:lnTo>
                  <a:cubicBezTo>
                    <a:pt x="73633" y="8977"/>
                    <a:pt x="73451" y="6839"/>
                    <a:pt x="71995" y="5611"/>
                  </a:cubicBezTo>
                  <a:cubicBezTo>
                    <a:pt x="71401" y="5105"/>
                    <a:pt x="70657" y="4855"/>
                    <a:pt x="69914" y="4855"/>
                  </a:cubicBezTo>
                  <a:cubicBezTo>
                    <a:pt x="69122" y="4855"/>
                    <a:pt x="68330" y="5139"/>
                    <a:pt x="67720" y="5702"/>
                  </a:cubicBezTo>
                  <a:lnTo>
                    <a:pt x="53167" y="18801"/>
                  </a:lnTo>
                  <a:lnTo>
                    <a:pt x="53167" y="18801"/>
                  </a:lnTo>
                  <a:lnTo>
                    <a:pt x="62490" y="5248"/>
                  </a:lnTo>
                  <a:cubicBezTo>
                    <a:pt x="63491" y="3747"/>
                    <a:pt x="63172" y="1700"/>
                    <a:pt x="61671" y="654"/>
                  </a:cubicBezTo>
                  <a:cubicBezTo>
                    <a:pt x="61081" y="211"/>
                    <a:pt x="60393" y="1"/>
                    <a:pt x="59711" y="1"/>
                  </a:cubicBezTo>
                  <a:close/>
                </a:path>
              </a:pathLst>
            </a:custGeom>
            <a:solidFill>
              <a:srgbClr val="BC9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4522993" y="1557325"/>
              <a:ext cx="1841975" cy="1037975"/>
            </a:xfrm>
            <a:custGeom>
              <a:avLst/>
              <a:gdLst/>
              <a:ahLst/>
              <a:cxnLst/>
              <a:rect l="l" t="t" r="r" b="b"/>
              <a:pathLst>
                <a:path w="73679" h="41519" extrusionOk="0">
                  <a:moveTo>
                    <a:pt x="48801" y="1"/>
                  </a:moveTo>
                  <a:lnTo>
                    <a:pt x="15236" y="15782"/>
                  </a:lnTo>
                  <a:lnTo>
                    <a:pt x="1274" y="31155"/>
                  </a:lnTo>
                  <a:cubicBezTo>
                    <a:pt x="1" y="32519"/>
                    <a:pt x="183" y="34702"/>
                    <a:pt x="1638" y="35884"/>
                  </a:cubicBezTo>
                  <a:cubicBezTo>
                    <a:pt x="2232" y="36391"/>
                    <a:pt x="2976" y="36641"/>
                    <a:pt x="3719" y="36641"/>
                  </a:cubicBezTo>
                  <a:cubicBezTo>
                    <a:pt x="4511" y="36641"/>
                    <a:pt x="5303" y="36357"/>
                    <a:pt x="5913" y="35793"/>
                  </a:cubicBezTo>
                  <a:lnTo>
                    <a:pt x="20467" y="22741"/>
                  </a:lnTo>
                  <a:lnTo>
                    <a:pt x="11143" y="36294"/>
                  </a:lnTo>
                  <a:cubicBezTo>
                    <a:pt x="10143" y="37795"/>
                    <a:pt x="10461" y="39841"/>
                    <a:pt x="11962" y="40887"/>
                  </a:cubicBezTo>
                  <a:cubicBezTo>
                    <a:pt x="12551" y="41311"/>
                    <a:pt x="13238" y="41518"/>
                    <a:pt x="13919" y="41518"/>
                  </a:cubicBezTo>
                  <a:cubicBezTo>
                    <a:pt x="14918" y="41518"/>
                    <a:pt x="15906" y="41071"/>
                    <a:pt x="16555" y="40205"/>
                  </a:cubicBezTo>
                  <a:lnTo>
                    <a:pt x="29790" y="22968"/>
                  </a:lnTo>
                  <a:lnTo>
                    <a:pt x="35566" y="18966"/>
                  </a:lnTo>
                  <a:lnTo>
                    <a:pt x="23696" y="35475"/>
                  </a:lnTo>
                  <a:cubicBezTo>
                    <a:pt x="22832" y="36476"/>
                    <a:pt x="23195" y="38067"/>
                    <a:pt x="24423" y="38613"/>
                  </a:cubicBezTo>
                  <a:cubicBezTo>
                    <a:pt x="24674" y="38731"/>
                    <a:pt x="24943" y="38787"/>
                    <a:pt x="25213" y="38787"/>
                  </a:cubicBezTo>
                  <a:cubicBezTo>
                    <a:pt x="25777" y="38787"/>
                    <a:pt x="26343" y="38543"/>
                    <a:pt x="26743" y="38113"/>
                  </a:cubicBezTo>
                  <a:lnTo>
                    <a:pt x="45390" y="17056"/>
                  </a:lnTo>
                  <a:lnTo>
                    <a:pt x="73678" y="5049"/>
                  </a:lnTo>
                  <a:lnTo>
                    <a:pt x="48801" y="1"/>
                  </a:lnTo>
                  <a:close/>
                </a:path>
              </a:pathLst>
            </a:custGeom>
            <a:solidFill>
              <a:srgbClr val="D8B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3"/>
            <p:cNvSpPr/>
            <p:nvPr/>
          </p:nvSpPr>
          <p:spPr>
            <a:xfrm>
              <a:off x="2643946" y="1790446"/>
              <a:ext cx="2294610" cy="1852339"/>
            </a:xfrm>
            <a:custGeom>
              <a:avLst/>
              <a:gdLst/>
              <a:ahLst/>
              <a:cxnLst/>
              <a:rect l="l" t="t" r="r" b="b"/>
              <a:pathLst>
                <a:path w="119340" h="96338" extrusionOk="0">
                  <a:moveTo>
                    <a:pt x="30545" y="0"/>
                  </a:moveTo>
                  <a:cubicBezTo>
                    <a:pt x="23422" y="0"/>
                    <a:pt x="16305" y="2718"/>
                    <a:pt x="10870" y="8152"/>
                  </a:cubicBezTo>
                  <a:cubicBezTo>
                    <a:pt x="0" y="19022"/>
                    <a:pt x="0" y="36668"/>
                    <a:pt x="10870" y="47538"/>
                  </a:cubicBezTo>
                  <a:lnTo>
                    <a:pt x="20284" y="56952"/>
                  </a:lnTo>
                  <a:lnTo>
                    <a:pt x="59670" y="96338"/>
                  </a:lnTo>
                  <a:lnTo>
                    <a:pt x="99055" y="56952"/>
                  </a:lnTo>
                  <a:lnTo>
                    <a:pt x="108469" y="47538"/>
                  </a:lnTo>
                  <a:cubicBezTo>
                    <a:pt x="119339" y="36668"/>
                    <a:pt x="119339" y="19022"/>
                    <a:pt x="108469" y="8152"/>
                  </a:cubicBezTo>
                  <a:cubicBezTo>
                    <a:pt x="103035" y="2718"/>
                    <a:pt x="95917" y="0"/>
                    <a:pt x="88794" y="0"/>
                  </a:cubicBezTo>
                  <a:cubicBezTo>
                    <a:pt x="81670" y="0"/>
                    <a:pt x="74542" y="2718"/>
                    <a:pt x="69084" y="8152"/>
                  </a:cubicBezTo>
                  <a:lnTo>
                    <a:pt x="59670" y="17567"/>
                  </a:lnTo>
                  <a:lnTo>
                    <a:pt x="50255" y="8152"/>
                  </a:lnTo>
                  <a:cubicBezTo>
                    <a:pt x="44798" y="2718"/>
                    <a:pt x="37669" y="0"/>
                    <a:pt x="30545" y="0"/>
                  </a:cubicBezTo>
                  <a:close/>
                </a:path>
              </a:pathLst>
            </a:custGeom>
            <a:solidFill>
              <a:srgbClr val="FD7A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3"/>
            <p:cNvSpPr/>
            <p:nvPr/>
          </p:nvSpPr>
          <p:spPr>
            <a:xfrm>
              <a:off x="3575253" y="1855358"/>
              <a:ext cx="1363307" cy="1787427"/>
            </a:xfrm>
            <a:custGeom>
              <a:avLst/>
              <a:gdLst/>
              <a:ahLst/>
              <a:cxnLst/>
              <a:rect l="l" t="t" r="r" b="b"/>
              <a:pathLst>
                <a:path w="70904" h="92962" extrusionOk="0">
                  <a:moveTo>
                    <a:pt x="53621" y="1"/>
                  </a:moveTo>
                  <a:lnTo>
                    <a:pt x="53621" y="1"/>
                  </a:lnTo>
                  <a:cubicBezTo>
                    <a:pt x="59488" y="10825"/>
                    <a:pt x="57532" y="24242"/>
                    <a:pt x="48845" y="32974"/>
                  </a:cubicBezTo>
                  <a:lnTo>
                    <a:pt x="39386" y="42388"/>
                  </a:lnTo>
                  <a:lnTo>
                    <a:pt x="0" y="81774"/>
                  </a:lnTo>
                  <a:lnTo>
                    <a:pt x="11234" y="92962"/>
                  </a:lnTo>
                  <a:lnTo>
                    <a:pt x="50619" y="53576"/>
                  </a:lnTo>
                  <a:lnTo>
                    <a:pt x="60033" y="44162"/>
                  </a:lnTo>
                  <a:cubicBezTo>
                    <a:pt x="70903" y="33292"/>
                    <a:pt x="70903" y="15646"/>
                    <a:pt x="60033" y="4776"/>
                  </a:cubicBezTo>
                  <a:cubicBezTo>
                    <a:pt x="58169" y="2866"/>
                    <a:pt x="55986" y="1274"/>
                    <a:pt x="53621" y="1"/>
                  </a:cubicBezTo>
                  <a:close/>
                </a:path>
              </a:pathLst>
            </a:custGeom>
            <a:solidFill>
              <a:srgbClr val="F057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3"/>
            <p:cNvSpPr/>
            <p:nvPr/>
          </p:nvSpPr>
          <p:spPr>
            <a:xfrm rot="2695624">
              <a:off x="-90646" y="941122"/>
              <a:ext cx="3167647" cy="2057232"/>
            </a:xfrm>
            <a:custGeom>
              <a:avLst/>
              <a:gdLst/>
              <a:ahLst/>
              <a:cxnLst/>
              <a:rect l="l" t="t" r="r" b="b"/>
              <a:pathLst>
                <a:path w="126707" h="82290" extrusionOk="0">
                  <a:moveTo>
                    <a:pt x="61523" y="0"/>
                  </a:moveTo>
                  <a:cubicBezTo>
                    <a:pt x="59811" y="0"/>
                    <a:pt x="58135" y="817"/>
                    <a:pt x="57123" y="2336"/>
                  </a:cubicBezTo>
                  <a:lnTo>
                    <a:pt x="45207" y="20073"/>
                  </a:lnTo>
                  <a:cubicBezTo>
                    <a:pt x="32245" y="28168"/>
                    <a:pt x="31108" y="41130"/>
                    <a:pt x="31108" y="41130"/>
                  </a:cubicBezTo>
                  <a:lnTo>
                    <a:pt x="0" y="48043"/>
                  </a:lnTo>
                  <a:lnTo>
                    <a:pt x="0" y="82289"/>
                  </a:lnTo>
                  <a:cubicBezTo>
                    <a:pt x="0" y="82289"/>
                    <a:pt x="26788" y="65325"/>
                    <a:pt x="48391" y="54956"/>
                  </a:cubicBezTo>
                  <a:cubicBezTo>
                    <a:pt x="69357" y="40539"/>
                    <a:pt x="101920" y="30215"/>
                    <a:pt x="101920" y="30215"/>
                  </a:cubicBezTo>
                  <a:lnTo>
                    <a:pt x="125433" y="11159"/>
                  </a:lnTo>
                  <a:cubicBezTo>
                    <a:pt x="126570" y="10249"/>
                    <a:pt x="126707" y="8567"/>
                    <a:pt x="125706" y="7475"/>
                  </a:cubicBezTo>
                  <a:cubicBezTo>
                    <a:pt x="125225" y="6937"/>
                    <a:pt x="124549" y="6645"/>
                    <a:pt x="123854" y="6645"/>
                  </a:cubicBezTo>
                  <a:cubicBezTo>
                    <a:pt x="123435" y="6645"/>
                    <a:pt x="123008" y="6752"/>
                    <a:pt x="122614" y="6975"/>
                  </a:cubicBezTo>
                  <a:lnTo>
                    <a:pt x="96554" y="20937"/>
                  </a:lnTo>
                  <a:lnTo>
                    <a:pt x="71131" y="27577"/>
                  </a:lnTo>
                  <a:lnTo>
                    <a:pt x="54394" y="27577"/>
                  </a:lnTo>
                  <a:lnTo>
                    <a:pt x="66082" y="7975"/>
                  </a:lnTo>
                  <a:cubicBezTo>
                    <a:pt x="67583" y="5474"/>
                    <a:pt x="66719" y="2199"/>
                    <a:pt x="64172" y="699"/>
                  </a:cubicBezTo>
                  <a:cubicBezTo>
                    <a:pt x="63340" y="227"/>
                    <a:pt x="62426" y="0"/>
                    <a:pt x="61523" y="0"/>
                  </a:cubicBezTo>
                  <a:close/>
                </a:path>
              </a:pathLst>
            </a:custGeom>
            <a:solidFill>
              <a:srgbClr val="F4C4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3"/>
            <p:cNvSpPr/>
            <p:nvPr/>
          </p:nvSpPr>
          <p:spPr>
            <a:xfrm>
              <a:off x="4488893" y="306650"/>
              <a:ext cx="3167700" cy="2057750"/>
            </a:xfrm>
            <a:custGeom>
              <a:avLst/>
              <a:gdLst/>
              <a:ahLst/>
              <a:cxnLst/>
              <a:rect l="l" t="t" r="r" b="b"/>
              <a:pathLst>
                <a:path w="126708" h="82310" extrusionOk="0">
                  <a:moveTo>
                    <a:pt x="126707" y="0"/>
                  </a:moveTo>
                  <a:cubicBezTo>
                    <a:pt x="126707" y="0"/>
                    <a:pt x="99920" y="17009"/>
                    <a:pt x="78362" y="27333"/>
                  </a:cubicBezTo>
                  <a:cubicBezTo>
                    <a:pt x="57350" y="41750"/>
                    <a:pt x="24787" y="52120"/>
                    <a:pt x="24787" y="52120"/>
                  </a:cubicBezTo>
                  <a:lnTo>
                    <a:pt x="1274" y="71130"/>
                  </a:lnTo>
                  <a:cubicBezTo>
                    <a:pt x="137" y="72040"/>
                    <a:pt x="0" y="73768"/>
                    <a:pt x="1001" y="74814"/>
                  </a:cubicBezTo>
                  <a:cubicBezTo>
                    <a:pt x="1492" y="75363"/>
                    <a:pt x="2185" y="75655"/>
                    <a:pt x="2894" y="75655"/>
                  </a:cubicBezTo>
                  <a:cubicBezTo>
                    <a:pt x="3300" y="75655"/>
                    <a:pt x="3712" y="75559"/>
                    <a:pt x="4093" y="75360"/>
                  </a:cubicBezTo>
                  <a:lnTo>
                    <a:pt x="30153" y="61352"/>
                  </a:lnTo>
                  <a:lnTo>
                    <a:pt x="55622" y="54712"/>
                  </a:lnTo>
                  <a:lnTo>
                    <a:pt x="72268" y="54712"/>
                  </a:lnTo>
                  <a:lnTo>
                    <a:pt x="60625" y="74314"/>
                  </a:lnTo>
                  <a:cubicBezTo>
                    <a:pt x="59124" y="76815"/>
                    <a:pt x="59943" y="80135"/>
                    <a:pt x="62535" y="81591"/>
                  </a:cubicBezTo>
                  <a:cubicBezTo>
                    <a:pt x="63367" y="82077"/>
                    <a:pt x="64274" y="82309"/>
                    <a:pt x="65171" y="82309"/>
                  </a:cubicBezTo>
                  <a:cubicBezTo>
                    <a:pt x="66875" y="82309"/>
                    <a:pt x="68542" y="81473"/>
                    <a:pt x="69584" y="79954"/>
                  </a:cubicBezTo>
                  <a:lnTo>
                    <a:pt x="81500" y="62216"/>
                  </a:lnTo>
                  <a:cubicBezTo>
                    <a:pt x="94462" y="54121"/>
                    <a:pt x="95599" y="41159"/>
                    <a:pt x="95599" y="41159"/>
                  </a:cubicBezTo>
                  <a:lnTo>
                    <a:pt x="126707" y="34246"/>
                  </a:lnTo>
                  <a:lnTo>
                    <a:pt x="126707" y="0"/>
                  </a:lnTo>
                  <a:close/>
                </a:path>
              </a:pathLst>
            </a:custGeom>
            <a:solidFill>
              <a:srgbClr val="FFE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3"/>
            <p:cNvSpPr/>
            <p:nvPr/>
          </p:nvSpPr>
          <p:spPr>
            <a:xfrm>
              <a:off x="6878843" y="943350"/>
              <a:ext cx="777750" cy="392300"/>
            </a:xfrm>
            <a:custGeom>
              <a:avLst/>
              <a:gdLst/>
              <a:ahLst/>
              <a:cxnLst/>
              <a:rect l="l" t="t" r="r" b="b"/>
              <a:pathLst>
                <a:path w="31110" h="15692" extrusionOk="0">
                  <a:moveTo>
                    <a:pt x="31109" y="1"/>
                  </a:moveTo>
                  <a:lnTo>
                    <a:pt x="1" y="15691"/>
                  </a:lnTo>
                  <a:lnTo>
                    <a:pt x="1" y="15691"/>
                  </a:lnTo>
                  <a:lnTo>
                    <a:pt x="31109" y="8778"/>
                  </a:lnTo>
                  <a:lnTo>
                    <a:pt x="31109" y="1"/>
                  </a:lnTo>
                  <a:close/>
                </a:path>
              </a:pathLst>
            </a:custGeom>
            <a:solidFill>
              <a:srgbClr val="D8B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3"/>
            <p:cNvSpPr/>
            <p:nvPr/>
          </p:nvSpPr>
          <p:spPr>
            <a:xfrm rot="2695624">
              <a:off x="-289881" y="1423123"/>
              <a:ext cx="1209764" cy="683369"/>
            </a:xfrm>
            <a:custGeom>
              <a:avLst/>
              <a:gdLst/>
              <a:ahLst/>
              <a:cxnLst/>
              <a:rect l="l" t="t" r="r" b="b"/>
              <a:pathLst>
                <a:path w="48391" h="27335" extrusionOk="0">
                  <a:moveTo>
                    <a:pt x="48391" y="1"/>
                  </a:moveTo>
                  <a:lnTo>
                    <a:pt x="0" y="19057"/>
                  </a:lnTo>
                  <a:lnTo>
                    <a:pt x="0" y="27334"/>
                  </a:lnTo>
                  <a:lnTo>
                    <a:pt x="48391" y="1"/>
                  </a:lnTo>
                  <a:close/>
                </a:path>
              </a:pathLst>
            </a:custGeom>
            <a:solidFill>
              <a:srgbClr val="BC9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Elbow Connector 16"/>
          <p:cNvCxnSpPr/>
          <p:nvPr/>
        </p:nvCxnSpPr>
        <p:spPr>
          <a:xfrm rot="10800000" flipV="1">
            <a:off x="7122583" y="3608917"/>
            <a:ext cx="609600" cy="53283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95251"/>
            <a:ext cx="6172200" cy="61873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Necessário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Aprender</a:t>
            </a:r>
            <a:r>
              <a:rPr lang="en-US" dirty="0"/>
              <a:t>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7084" y="1348315"/>
          <a:ext cx="6720417" cy="3731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Not Equal 4"/>
          <p:cNvSpPr/>
          <p:nvPr/>
        </p:nvSpPr>
        <p:spPr>
          <a:xfrm>
            <a:off x="5947834" y="2899833"/>
            <a:ext cx="1026583" cy="645583"/>
          </a:xfrm>
          <a:prstGeom prst="mathNotEqual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pic>
        <p:nvPicPr>
          <p:cNvPr id="6" name="Picture 5" descr="cerebr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69" y="843311"/>
            <a:ext cx="3884084" cy="1331686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 rot="1010552">
            <a:off x="3769097" y="2093224"/>
            <a:ext cx="379464" cy="45446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Down Arrow 8"/>
          <p:cNvSpPr/>
          <p:nvPr/>
        </p:nvSpPr>
        <p:spPr>
          <a:xfrm rot="19749494">
            <a:off x="4864929" y="2143722"/>
            <a:ext cx="343340" cy="54391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Down Arrow 9"/>
          <p:cNvSpPr/>
          <p:nvPr/>
        </p:nvSpPr>
        <p:spPr>
          <a:xfrm rot="2908640">
            <a:off x="2703262" y="1613080"/>
            <a:ext cx="411260" cy="10951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TextBox 12"/>
          <p:cNvSpPr txBox="1"/>
          <p:nvPr/>
        </p:nvSpPr>
        <p:spPr>
          <a:xfrm>
            <a:off x="4847167" y="3981167"/>
            <a:ext cx="2201333" cy="253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 err="1"/>
              <a:t>Fatores</a:t>
            </a:r>
            <a:r>
              <a:rPr lang="en-US" sz="1050" dirty="0"/>
              <a:t> </a:t>
            </a:r>
            <a:r>
              <a:rPr lang="en-US" sz="1050" dirty="0" err="1"/>
              <a:t>relacionados</a:t>
            </a:r>
            <a:r>
              <a:rPr lang="en-US" sz="1050" dirty="0"/>
              <a:t> a </a:t>
            </a:r>
            <a:r>
              <a:rPr lang="en-US" sz="1050" dirty="0" err="1"/>
              <a:t>escola</a:t>
            </a:r>
            <a:endParaRPr 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4413250" y="4372466"/>
            <a:ext cx="2305051" cy="253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 err="1"/>
              <a:t>Fatores</a:t>
            </a:r>
            <a:r>
              <a:rPr lang="en-US" sz="1050" dirty="0"/>
              <a:t> </a:t>
            </a:r>
            <a:r>
              <a:rPr lang="en-US" sz="1050" dirty="0" err="1"/>
              <a:t>relacionados</a:t>
            </a:r>
            <a:r>
              <a:rPr lang="en-US" sz="1050" dirty="0"/>
              <a:t> a </a:t>
            </a:r>
            <a:r>
              <a:rPr lang="en-US" sz="1050" dirty="0" err="1"/>
              <a:t>criança</a:t>
            </a:r>
            <a:endParaRPr 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3905251" y="4755014"/>
            <a:ext cx="2326220" cy="253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 err="1"/>
              <a:t>Fatores</a:t>
            </a:r>
            <a:r>
              <a:rPr lang="en-US" sz="1050" dirty="0"/>
              <a:t> </a:t>
            </a:r>
            <a:r>
              <a:rPr lang="en-US" sz="1050" dirty="0" err="1"/>
              <a:t>relacionados</a:t>
            </a:r>
            <a:r>
              <a:rPr lang="en-US" sz="1050" dirty="0"/>
              <a:t> a </a:t>
            </a:r>
            <a:r>
              <a:rPr lang="en-US" sz="1050" dirty="0" err="1"/>
              <a:t>família</a:t>
            </a:r>
            <a:endParaRPr lang="en-US" sz="1050" dirty="0"/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7429500" y="4141750"/>
            <a:ext cx="2" cy="7265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6847417" y="4487333"/>
            <a:ext cx="58208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6434667" y="4868333"/>
            <a:ext cx="99483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46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A9E35-9712-F884-EDEE-18A843357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4E81A-CABC-6553-77EA-D45E1299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28016"/>
            <a:ext cx="7735824" cy="1938528"/>
          </a:xfrm>
        </p:spPr>
        <p:txBody>
          <a:bodyPr/>
          <a:lstStyle/>
          <a:p>
            <a:r>
              <a:rPr lang="pt-BR" sz="3600" dirty="0"/>
              <a:t>O que são Funções  Executivas?</a:t>
            </a:r>
          </a:p>
        </p:txBody>
      </p:sp>
      <p:sp>
        <p:nvSpPr>
          <p:cNvPr id="5" name="Google Shape;338;p27">
            <a:extLst>
              <a:ext uri="{FF2B5EF4-FFF2-40B4-BE49-F238E27FC236}">
                <a16:creationId xmlns:a16="http://schemas.microsoft.com/office/drawing/2014/main" id="{4A9616C0-2A97-F5B0-D340-7B50EBD9FCB6}"/>
              </a:ext>
            </a:extLst>
          </p:cNvPr>
          <p:cNvSpPr/>
          <p:nvPr/>
        </p:nvSpPr>
        <p:spPr>
          <a:xfrm rot="5400000">
            <a:off x="1610977" y="512064"/>
            <a:ext cx="2971800" cy="5513832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40;p27">
            <a:extLst>
              <a:ext uri="{FF2B5EF4-FFF2-40B4-BE49-F238E27FC236}">
                <a16:creationId xmlns:a16="http://schemas.microsoft.com/office/drawing/2014/main" id="{369A7E25-61A5-3694-E03B-53895789278E}"/>
              </a:ext>
            </a:extLst>
          </p:cNvPr>
          <p:cNvSpPr txBox="1">
            <a:spLocks/>
          </p:cNvSpPr>
          <p:nvPr/>
        </p:nvSpPr>
        <p:spPr>
          <a:xfrm>
            <a:off x="385227" y="1783080"/>
            <a:ext cx="5367528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60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pt-BR" sz="2000" dirty="0"/>
              <a:t>Conjunto de </a:t>
            </a:r>
            <a:r>
              <a:rPr lang="pt-BR" sz="2000" dirty="0">
                <a:solidFill>
                  <a:schemeClr val="tx2"/>
                </a:solidFill>
              </a:rPr>
              <a:t>processos mentais</a:t>
            </a:r>
            <a:r>
              <a:rPr lang="pt-BR" sz="2000" dirty="0"/>
              <a:t> que </a:t>
            </a:r>
            <a:r>
              <a:rPr lang="pt-BR" sz="2000" dirty="0">
                <a:solidFill>
                  <a:schemeClr val="tx2"/>
                </a:solidFill>
              </a:rPr>
              <a:t>regulam</a:t>
            </a:r>
            <a:r>
              <a:rPr lang="pt-BR" sz="2000" dirty="0"/>
              <a:t> a cognição, as emoções e o comportamento com o </a:t>
            </a:r>
            <a:r>
              <a:rPr lang="pt-BR" sz="2000" dirty="0">
                <a:solidFill>
                  <a:schemeClr val="tx2"/>
                </a:solidFill>
              </a:rPr>
              <a:t>objetivo de realizar ações</a:t>
            </a:r>
            <a:r>
              <a:rPr lang="pt-BR" sz="2000" dirty="0"/>
              <a:t> no presente ou atingir objetivos futuros, viabilizando ações voluntárias, independentes e organizadas dirigidas a objetivos específicos</a:t>
            </a:r>
          </a:p>
        </p:txBody>
      </p:sp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47DD2B2B-B97E-9B06-D175-882B05254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714" r="15458"/>
          <a:stretch/>
        </p:blipFill>
        <p:spPr>
          <a:xfrm>
            <a:off x="6034858" y="1837855"/>
            <a:ext cx="2653659" cy="288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7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A0B3A-C803-D33E-EB6A-C35F959F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7CA1D-DD18-D5DD-886E-28C817625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28016"/>
            <a:ext cx="7735824" cy="1938528"/>
          </a:xfrm>
        </p:spPr>
        <p:txBody>
          <a:bodyPr/>
          <a:lstStyle/>
          <a:p>
            <a:r>
              <a:rPr lang="pt-BR" sz="4000" dirty="0"/>
              <a:t>O que é o Neurodiversidade?</a:t>
            </a:r>
          </a:p>
        </p:txBody>
      </p:sp>
      <p:sp>
        <p:nvSpPr>
          <p:cNvPr id="5" name="Google Shape;338;p27">
            <a:extLst>
              <a:ext uri="{FF2B5EF4-FFF2-40B4-BE49-F238E27FC236}">
                <a16:creationId xmlns:a16="http://schemas.microsoft.com/office/drawing/2014/main" id="{734AEDA0-D205-BAC2-8973-8421CA6DE973}"/>
              </a:ext>
            </a:extLst>
          </p:cNvPr>
          <p:cNvSpPr/>
          <p:nvPr/>
        </p:nvSpPr>
        <p:spPr>
          <a:xfrm rot="5400000">
            <a:off x="1773936" y="512064"/>
            <a:ext cx="2971800" cy="5513832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40;p27">
            <a:extLst>
              <a:ext uri="{FF2B5EF4-FFF2-40B4-BE49-F238E27FC236}">
                <a16:creationId xmlns:a16="http://schemas.microsoft.com/office/drawing/2014/main" id="{3F61F60B-3C1B-408E-31E4-3A3D11BEF3E6}"/>
              </a:ext>
            </a:extLst>
          </p:cNvPr>
          <p:cNvSpPr txBox="1">
            <a:spLocks/>
          </p:cNvSpPr>
          <p:nvPr/>
        </p:nvSpPr>
        <p:spPr>
          <a:xfrm>
            <a:off x="502920" y="1783080"/>
            <a:ext cx="5367528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60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pt-BR" sz="2000" dirty="0"/>
              <a:t>Termo cunhado por </a:t>
            </a:r>
            <a:r>
              <a:rPr lang="pt-BR" sz="2000" dirty="0">
                <a:solidFill>
                  <a:schemeClr val="tx2"/>
                </a:solidFill>
              </a:rPr>
              <a:t>Judy Singer </a:t>
            </a:r>
            <a:r>
              <a:rPr lang="pt-BR" sz="2000" dirty="0"/>
              <a:t>(1998)</a:t>
            </a:r>
          </a:p>
          <a:p>
            <a:endParaRPr lang="pt-BR" sz="2000" dirty="0"/>
          </a:p>
          <a:p>
            <a:r>
              <a:rPr lang="pt-BR" sz="2000" dirty="0"/>
              <a:t>“uma conexão neurológica atípica </a:t>
            </a:r>
            <a:r>
              <a:rPr lang="pt-BR" sz="2000" dirty="0">
                <a:solidFill>
                  <a:schemeClr val="tx2"/>
                </a:solidFill>
              </a:rPr>
              <a:t>não é uma doença</a:t>
            </a:r>
            <a:r>
              <a:rPr lang="pt-BR" sz="2000" dirty="0"/>
              <a:t> a ser tratada, e, se possível, curada. Trata-se antes de uma </a:t>
            </a:r>
            <a:r>
              <a:rPr lang="pt-BR" sz="2000" dirty="0">
                <a:solidFill>
                  <a:schemeClr val="tx2"/>
                </a:solidFill>
              </a:rPr>
              <a:t>diferença</a:t>
            </a:r>
            <a:r>
              <a:rPr lang="pt-BR" sz="2000" dirty="0"/>
              <a:t> humana que </a:t>
            </a:r>
            <a:r>
              <a:rPr lang="pt-BR" sz="2000" dirty="0">
                <a:solidFill>
                  <a:schemeClr val="tx2"/>
                </a:solidFill>
              </a:rPr>
              <a:t>deve ser respeitada</a:t>
            </a:r>
            <a:r>
              <a:rPr lang="pt-BR" sz="2000" dirty="0"/>
              <a:t> como outras diferenças (sexuais, raciais, entre outras).”</a:t>
            </a:r>
          </a:p>
          <a:p>
            <a:pPr algn="r"/>
            <a:r>
              <a:rPr lang="pt-BR" sz="1600" dirty="0"/>
              <a:t>Ortega </a:t>
            </a:r>
            <a:r>
              <a:rPr lang="pt-BR" sz="1600" dirty="0" err="1"/>
              <a:t>F</a:t>
            </a:r>
            <a:r>
              <a:rPr lang="pt-BR" sz="1600" dirty="0"/>
              <a:t>, MANA, 2008</a:t>
            </a:r>
            <a:r>
              <a:rPr lang="pt-BR" sz="2000" dirty="0"/>
              <a:t> </a:t>
            </a:r>
          </a:p>
        </p:txBody>
      </p:sp>
      <p:pic>
        <p:nvPicPr>
          <p:cNvPr id="3" name="Picture 2" descr="Dia Mundial do Autista: 86,4% dos funcionários nunca foram treinados sobre  neurodiversidade no trabalho | Exame">
            <a:extLst>
              <a:ext uri="{FF2B5EF4-FFF2-40B4-BE49-F238E27FC236}">
                <a16:creationId xmlns:a16="http://schemas.microsoft.com/office/drawing/2014/main" id="{55564DCC-410B-EC9B-26D9-BE1EED025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038" y="1938528"/>
            <a:ext cx="2687066" cy="261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40D2CB-4126-2015-D203-FF8208C87DB3}"/>
              </a:ext>
            </a:extLst>
          </p:cNvPr>
          <p:cNvSpPr txBox="1"/>
          <p:nvPr/>
        </p:nvSpPr>
        <p:spPr>
          <a:xfrm>
            <a:off x="6103620" y="4526280"/>
            <a:ext cx="27386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" dirty="0"/>
              <a:t>https://</a:t>
            </a:r>
            <a:r>
              <a:rPr lang="pt-BR" sz="600" dirty="0" err="1"/>
              <a:t>exame.com</a:t>
            </a:r>
            <a:r>
              <a:rPr lang="pt-BR" sz="600" dirty="0"/>
              <a:t>/carreira/dia-mundial-do-autista-864-dos-funcionarios-nunca-foram-treinados-sobre-neurodiversidade/</a:t>
            </a:r>
          </a:p>
        </p:txBody>
      </p:sp>
    </p:spTree>
    <p:extLst>
      <p:ext uri="{BB962C8B-B14F-4D97-AF65-F5344CB8AC3E}">
        <p14:creationId xmlns:p14="http://schemas.microsoft.com/office/powerpoint/2010/main" val="339802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3C1C08-573C-8BD3-E4EC-9FCD9BCE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137160"/>
            <a:ext cx="7735824" cy="1938528"/>
          </a:xfrm>
        </p:spPr>
        <p:txBody>
          <a:bodyPr/>
          <a:lstStyle/>
          <a:p>
            <a:r>
              <a:rPr lang="pt-BR" sz="4000" dirty="0"/>
              <a:t>O que é um Distúrbio do Neurodesenvolvimento?</a:t>
            </a:r>
          </a:p>
        </p:txBody>
      </p:sp>
      <p:sp>
        <p:nvSpPr>
          <p:cNvPr id="5" name="Google Shape;338;p27">
            <a:extLst>
              <a:ext uri="{FF2B5EF4-FFF2-40B4-BE49-F238E27FC236}">
                <a16:creationId xmlns:a16="http://schemas.microsoft.com/office/drawing/2014/main" id="{CDA2079D-20BF-74A2-CB11-07E69637A653}"/>
              </a:ext>
            </a:extLst>
          </p:cNvPr>
          <p:cNvSpPr/>
          <p:nvPr/>
        </p:nvSpPr>
        <p:spPr>
          <a:xfrm rot="5400000">
            <a:off x="1973961" y="712089"/>
            <a:ext cx="2571750" cy="5513832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40;p27">
            <a:extLst>
              <a:ext uri="{FF2B5EF4-FFF2-40B4-BE49-F238E27FC236}">
                <a16:creationId xmlns:a16="http://schemas.microsoft.com/office/drawing/2014/main" id="{654A86EA-F29E-C43A-6ABD-6080151646F7}"/>
              </a:ext>
            </a:extLst>
          </p:cNvPr>
          <p:cNvSpPr txBox="1">
            <a:spLocks/>
          </p:cNvSpPr>
          <p:nvPr/>
        </p:nvSpPr>
        <p:spPr>
          <a:xfrm>
            <a:off x="502920" y="2183130"/>
            <a:ext cx="5513832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60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pt-BR" sz="2000" b="1" dirty="0">
                <a:effectLst/>
                <a:latin typeface="Abadi" panose="020F0502020204030204" pitchFamily="34" charset="0"/>
              </a:rPr>
              <a:t>Grupo de condições com início no período de desenvolvimento, muitas vezes antes da criança entrar na escola, e são caracterizados por </a:t>
            </a:r>
            <a:r>
              <a:rPr lang="pt-BR" sz="2000" b="1" dirty="0">
                <a:solidFill>
                  <a:schemeClr val="tx2"/>
                </a:solidFill>
                <a:effectLst/>
                <a:latin typeface="Abadi" panose="020F0502020204030204" pitchFamily="34" charset="0"/>
              </a:rPr>
              <a:t>déficits de desenvolvimento </a:t>
            </a:r>
            <a:r>
              <a:rPr lang="pt-BR" sz="2000" b="1" dirty="0">
                <a:effectLst/>
                <a:latin typeface="Abadi" panose="020F0502020204030204" pitchFamily="34" charset="0"/>
              </a:rPr>
              <a:t>ou </a:t>
            </a:r>
            <a:r>
              <a:rPr lang="pt-BR" sz="2000" b="1" dirty="0">
                <a:solidFill>
                  <a:schemeClr val="tx2"/>
                </a:solidFill>
                <a:effectLst/>
                <a:latin typeface="Abadi" panose="020F0502020204030204" pitchFamily="34" charset="0"/>
              </a:rPr>
              <a:t>diferenças</a:t>
            </a:r>
            <a:r>
              <a:rPr lang="pt-BR" sz="2000" b="1" dirty="0">
                <a:solidFill>
                  <a:schemeClr val="tx2"/>
                </a:solidFill>
                <a:latin typeface="Abadi" panose="020F0502020204030204" pitchFamily="34" charset="0"/>
              </a:rPr>
              <a:t> </a:t>
            </a:r>
            <a:r>
              <a:rPr lang="pt-BR" sz="2000" b="1" dirty="0">
                <a:solidFill>
                  <a:schemeClr val="tx2"/>
                </a:solidFill>
                <a:effectLst/>
                <a:latin typeface="Abadi" panose="020F0502020204030204" pitchFamily="34" charset="0"/>
              </a:rPr>
              <a:t>nos processos cerebrais</a:t>
            </a:r>
            <a:r>
              <a:rPr lang="pt-BR" sz="2000" b="1" dirty="0">
                <a:effectLst/>
                <a:latin typeface="Abadi" panose="020F0502020204030204" pitchFamily="34" charset="0"/>
              </a:rPr>
              <a:t> que produzem </a:t>
            </a:r>
            <a:r>
              <a:rPr lang="pt-BR" sz="2000" b="1" dirty="0">
                <a:solidFill>
                  <a:schemeClr val="tx2"/>
                </a:solidFill>
                <a:effectLst/>
                <a:latin typeface="Abadi" panose="020F0502020204030204" pitchFamily="34" charset="0"/>
              </a:rPr>
              <a:t>prejuízos</a:t>
            </a:r>
            <a:r>
              <a:rPr lang="pt-BR" sz="2000" b="1" dirty="0">
                <a:effectLst/>
                <a:latin typeface="Abadi" panose="020F0502020204030204" pitchFamily="34" charset="0"/>
              </a:rPr>
              <a:t> no funcionamento pessoal, social, acadêmico ou ocupacional</a:t>
            </a:r>
            <a:r>
              <a:rPr lang="pt-BR" sz="2000" b="1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A533D2-8877-6CD5-18C5-54FA33CB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94" y="2183130"/>
            <a:ext cx="17589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535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3C1C08-573C-8BD3-E4EC-9FCD9BCE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37160"/>
            <a:ext cx="7735824" cy="1563624"/>
          </a:xfrm>
        </p:spPr>
        <p:txBody>
          <a:bodyPr/>
          <a:lstStyle/>
          <a:p>
            <a:r>
              <a:rPr lang="pt-BR" sz="2800" dirty="0"/>
              <a:t>Quais são os Transtornos do Neurodesenvolvimento?</a:t>
            </a:r>
          </a:p>
        </p:txBody>
      </p:sp>
      <p:sp>
        <p:nvSpPr>
          <p:cNvPr id="5" name="Google Shape;338;p27">
            <a:extLst>
              <a:ext uri="{FF2B5EF4-FFF2-40B4-BE49-F238E27FC236}">
                <a16:creationId xmlns:a16="http://schemas.microsoft.com/office/drawing/2014/main" id="{CDA2079D-20BF-74A2-CB11-07E69637A653}"/>
              </a:ext>
            </a:extLst>
          </p:cNvPr>
          <p:cNvSpPr/>
          <p:nvPr/>
        </p:nvSpPr>
        <p:spPr>
          <a:xfrm rot="5400000">
            <a:off x="1988820" y="214884"/>
            <a:ext cx="3054096" cy="6025896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40;p27">
            <a:extLst>
              <a:ext uri="{FF2B5EF4-FFF2-40B4-BE49-F238E27FC236}">
                <a16:creationId xmlns:a16="http://schemas.microsoft.com/office/drawing/2014/main" id="{654A86EA-F29E-C43A-6ABD-6080151646F7}"/>
              </a:ext>
            </a:extLst>
          </p:cNvPr>
          <p:cNvSpPr txBox="1">
            <a:spLocks/>
          </p:cNvSpPr>
          <p:nvPr/>
        </p:nvSpPr>
        <p:spPr>
          <a:xfrm>
            <a:off x="594360" y="1737360"/>
            <a:ext cx="5861304" cy="305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60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/>
                </a:solidFill>
                <a:effectLst/>
                <a:latin typeface="Abadi" panose="020F0502020204030204" pitchFamily="34" charset="0"/>
              </a:rPr>
              <a:t>Transtorno do Espectro Autista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effectLst/>
                <a:latin typeface="Abadi" panose="020F0502020204030204" pitchFamily="34" charset="0"/>
              </a:rPr>
              <a:t>Transtorno do Desenvolvimento Intelectual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F0502020204030204" pitchFamily="34" charset="0"/>
              </a:rPr>
              <a:t>Distúrbios da Comunicação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/>
                </a:solidFill>
                <a:latin typeface="Abadi" panose="020F0502020204030204" pitchFamily="34" charset="0"/>
              </a:rPr>
              <a:t>Transtorno de Déficit de Atenção/ Hiperatividade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chemeClr val="tx2"/>
                </a:solidFill>
                <a:latin typeface="Abadi" panose="020F0502020204030204" pitchFamily="34" charset="0"/>
              </a:rPr>
              <a:t>Transtorno Específico de Aprendizagem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F0502020204030204" pitchFamily="34" charset="0"/>
              </a:rPr>
              <a:t>Distúrbios Motores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F0502020204030204" pitchFamily="34" charset="0"/>
              </a:rPr>
              <a:t>Distúrbios de Tiques</a:t>
            </a:r>
            <a:endParaRPr lang="pt-BR" sz="800" dirty="0">
              <a:latin typeface="Abad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A533D2-8877-6CD5-18C5-54FA33CB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682" y="1859662"/>
            <a:ext cx="17589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45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3C1C08-573C-8BD3-E4EC-9FCD9BCE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56135"/>
            <a:ext cx="7735824" cy="1938528"/>
          </a:xfrm>
        </p:spPr>
        <p:txBody>
          <a:bodyPr/>
          <a:lstStyle/>
          <a:p>
            <a:r>
              <a:rPr lang="pt-BR" sz="4000" dirty="0"/>
              <a:t>O que é o Transtorno do Espectro Autista?</a:t>
            </a:r>
          </a:p>
        </p:txBody>
      </p:sp>
      <p:sp>
        <p:nvSpPr>
          <p:cNvPr id="5" name="Google Shape;338;p27">
            <a:extLst>
              <a:ext uri="{FF2B5EF4-FFF2-40B4-BE49-F238E27FC236}">
                <a16:creationId xmlns:a16="http://schemas.microsoft.com/office/drawing/2014/main" id="{CDA2079D-20BF-74A2-CB11-07E69637A653}"/>
              </a:ext>
            </a:extLst>
          </p:cNvPr>
          <p:cNvSpPr/>
          <p:nvPr/>
        </p:nvSpPr>
        <p:spPr>
          <a:xfrm rot="5400000">
            <a:off x="2107692" y="845820"/>
            <a:ext cx="2304288" cy="5513832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40;p27">
            <a:extLst>
              <a:ext uri="{FF2B5EF4-FFF2-40B4-BE49-F238E27FC236}">
                <a16:creationId xmlns:a16="http://schemas.microsoft.com/office/drawing/2014/main" id="{654A86EA-F29E-C43A-6ABD-6080151646F7}"/>
              </a:ext>
            </a:extLst>
          </p:cNvPr>
          <p:cNvSpPr txBox="1">
            <a:spLocks/>
          </p:cNvSpPr>
          <p:nvPr/>
        </p:nvSpPr>
        <p:spPr>
          <a:xfrm>
            <a:off x="502920" y="2627526"/>
            <a:ext cx="5367528" cy="212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60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pt-BR" sz="2000" dirty="0"/>
              <a:t>É um </a:t>
            </a:r>
            <a:r>
              <a:rPr lang="pt-BR" sz="2000" dirty="0">
                <a:solidFill>
                  <a:schemeClr val="tx2"/>
                </a:solidFill>
              </a:rPr>
              <a:t>Distúrbio do Neurodesenvolvimento</a:t>
            </a:r>
            <a:r>
              <a:rPr lang="pt-BR" sz="2000" dirty="0"/>
              <a:t>, com                    (1) prejuízos percebidos precocemente na comunicação e interação social e (2) </a:t>
            </a:r>
            <a:r>
              <a:rPr lang="en-US" sz="2000" dirty="0" err="1"/>
              <a:t>comportamentos</a:t>
            </a:r>
            <a:r>
              <a:rPr lang="en-US" sz="2000" dirty="0"/>
              <a:t>, interesses e </a:t>
            </a:r>
            <a:r>
              <a:rPr lang="en-US" sz="2000" dirty="0" err="1"/>
              <a:t>atividades</a:t>
            </a:r>
            <a:r>
              <a:rPr lang="en-US" sz="2000" dirty="0"/>
              <a:t> </a:t>
            </a:r>
            <a:r>
              <a:rPr lang="en-US" sz="2000" dirty="0" err="1"/>
              <a:t>restritas</a:t>
            </a:r>
            <a:r>
              <a:rPr lang="en-US" sz="2000" dirty="0"/>
              <a:t> e </a:t>
            </a:r>
            <a:r>
              <a:rPr lang="en-US" sz="2000" dirty="0" err="1"/>
              <a:t>repetitivas</a:t>
            </a:r>
            <a:r>
              <a:rPr lang="en-US" sz="2000" dirty="0"/>
              <a:t>.</a:t>
            </a:r>
          </a:p>
          <a:p>
            <a:r>
              <a:rPr lang="pt-BR" sz="20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A533D2-8877-6CD5-18C5-54FA33CB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94" y="2183130"/>
            <a:ext cx="17589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869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9"/>
          <p:cNvSpPr txBox="1">
            <a:spLocks noGrp="1"/>
          </p:cNvSpPr>
          <p:nvPr>
            <p:ph type="title"/>
          </p:nvPr>
        </p:nvSpPr>
        <p:spPr>
          <a:xfrm>
            <a:off x="4829331" y="540000"/>
            <a:ext cx="36013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err="1"/>
              <a:t>Epidemiologia</a:t>
            </a:r>
            <a:endParaRPr sz="3600" dirty="0"/>
          </a:p>
        </p:txBody>
      </p:sp>
      <p:sp>
        <p:nvSpPr>
          <p:cNvPr id="655" name="Google Shape;655;p39"/>
          <p:cNvSpPr txBox="1">
            <a:spLocks noGrp="1"/>
          </p:cNvSpPr>
          <p:nvPr>
            <p:ph type="subTitle" idx="1"/>
          </p:nvPr>
        </p:nvSpPr>
        <p:spPr>
          <a:xfrm>
            <a:off x="992528" y="3156301"/>
            <a:ext cx="3753593" cy="4812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err="1"/>
              <a:t>Predominância</a:t>
            </a:r>
            <a:r>
              <a:rPr lang="en" sz="2000" dirty="0"/>
              <a:t> no </a:t>
            </a:r>
            <a:r>
              <a:rPr lang="en" sz="2000" dirty="0" err="1"/>
              <a:t>sexo</a:t>
            </a:r>
            <a:r>
              <a:rPr lang="en" sz="2000" dirty="0"/>
              <a:t> </a:t>
            </a:r>
            <a:r>
              <a:rPr lang="en" sz="2000" dirty="0" err="1"/>
              <a:t>masculin</a:t>
            </a:r>
            <a:r>
              <a:rPr lang="pt-BR" sz="2000" dirty="0"/>
              <a:t>o 4.2: 1</a:t>
            </a:r>
            <a:endParaRPr sz="2000" dirty="0"/>
          </a:p>
        </p:txBody>
      </p:sp>
      <p:sp>
        <p:nvSpPr>
          <p:cNvPr id="656" name="Google Shape;656;p39"/>
          <p:cNvSpPr txBox="1">
            <a:spLocks noGrp="1"/>
          </p:cNvSpPr>
          <p:nvPr>
            <p:ph type="subTitle" idx="2"/>
          </p:nvPr>
        </p:nvSpPr>
        <p:spPr>
          <a:xfrm>
            <a:off x="876264" y="3674279"/>
            <a:ext cx="4937714" cy="15599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50" dirty="0" err="1"/>
              <a:t>Dificuldade</a:t>
            </a:r>
            <a:r>
              <a:rPr lang="en-US" sz="1350" dirty="0"/>
              <a:t> </a:t>
            </a:r>
            <a:r>
              <a:rPr lang="en-US" sz="1350" dirty="0" err="1"/>
              <a:t>em</a:t>
            </a:r>
            <a:r>
              <a:rPr lang="en-US" sz="1350" dirty="0"/>
              <a:t> </a:t>
            </a:r>
            <a:r>
              <a:rPr lang="en-US" sz="1350" dirty="0" err="1"/>
              <a:t>reconhecer</a:t>
            </a:r>
            <a:r>
              <a:rPr lang="en-US" sz="1350" dirty="0"/>
              <a:t> TEA </a:t>
            </a:r>
            <a:r>
              <a:rPr lang="en-US" sz="1350" dirty="0" err="1"/>
              <a:t>nas</a:t>
            </a:r>
            <a:r>
              <a:rPr lang="en-US" sz="1350" dirty="0"/>
              <a:t> meninas?</a:t>
            </a:r>
          </a:p>
          <a:p>
            <a:pPr marL="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50" dirty="0" err="1"/>
              <a:t>Fatores</a:t>
            </a:r>
            <a:r>
              <a:rPr lang="en-US" sz="1350" dirty="0"/>
              <a:t> </a:t>
            </a:r>
            <a:r>
              <a:rPr lang="en-US" sz="1350" dirty="0" err="1"/>
              <a:t>protetores</a:t>
            </a:r>
            <a:r>
              <a:rPr lang="en-US" sz="1350" dirty="0"/>
              <a:t> </a:t>
            </a:r>
            <a:r>
              <a:rPr lang="en-US" sz="1350" dirty="0" err="1"/>
              <a:t>específicos</a:t>
            </a:r>
            <a:r>
              <a:rPr lang="en-US" sz="1350" dirty="0"/>
              <a:t> do </a:t>
            </a:r>
            <a:r>
              <a:rPr lang="en-US" sz="1350" dirty="0" err="1"/>
              <a:t>gênero</a:t>
            </a:r>
            <a:r>
              <a:rPr lang="en-US" sz="1350" dirty="0"/>
              <a:t> </a:t>
            </a:r>
            <a:r>
              <a:rPr lang="en-US" sz="1350" dirty="0" err="1"/>
              <a:t>feminino</a:t>
            </a:r>
            <a:r>
              <a:rPr lang="en-US" sz="1350" dirty="0"/>
              <a:t>?</a:t>
            </a:r>
          </a:p>
        </p:txBody>
      </p:sp>
      <p:sp>
        <p:nvSpPr>
          <p:cNvPr id="657" name="Google Shape;657;p39"/>
          <p:cNvSpPr txBox="1">
            <a:spLocks noGrp="1"/>
          </p:cNvSpPr>
          <p:nvPr>
            <p:ph type="subTitle" idx="3"/>
          </p:nvPr>
        </p:nvSpPr>
        <p:spPr>
          <a:xfrm>
            <a:off x="1022719" y="730810"/>
            <a:ext cx="301816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err="1"/>
              <a:t>Prevalência</a:t>
            </a:r>
            <a:r>
              <a:rPr lang="en" sz="2000" dirty="0"/>
              <a:t> do TEA 1%</a:t>
            </a:r>
            <a:endParaRPr sz="2000" dirty="0"/>
          </a:p>
        </p:txBody>
      </p:sp>
      <p:sp>
        <p:nvSpPr>
          <p:cNvPr id="658" name="Google Shape;658;p39"/>
          <p:cNvSpPr txBox="1">
            <a:spLocks noGrp="1"/>
          </p:cNvSpPr>
          <p:nvPr>
            <p:ph type="subTitle" idx="4"/>
          </p:nvPr>
        </p:nvSpPr>
        <p:spPr>
          <a:xfrm>
            <a:off x="735721" y="1193901"/>
            <a:ext cx="4058455" cy="1679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350" dirty="0" err="1"/>
              <a:t>Observado</a:t>
            </a:r>
            <a:r>
              <a:rPr lang="en-US" sz="1350" dirty="0"/>
              <a:t> </a:t>
            </a:r>
            <a:r>
              <a:rPr lang="en-US" sz="1350" dirty="0" err="1"/>
              <a:t>aumento</a:t>
            </a:r>
            <a:r>
              <a:rPr lang="en-US" sz="1350" dirty="0"/>
              <a:t> </a:t>
            </a:r>
            <a:r>
              <a:rPr lang="en-US" sz="1350" dirty="0" err="1"/>
              <a:t>últimas</a:t>
            </a:r>
            <a:r>
              <a:rPr lang="en-US" sz="1350" dirty="0"/>
              <a:t> 2 </a:t>
            </a:r>
            <a:r>
              <a:rPr lang="en-US" sz="1350" dirty="0" err="1"/>
              <a:t>décadas</a:t>
            </a:r>
            <a:r>
              <a:rPr lang="en-US" sz="1350" dirty="0"/>
              <a:t>:</a:t>
            </a:r>
          </a:p>
          <a:p>
            <a:pPr marL="457200" lvl="2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350" dirty="0"/>
              <a:t>DSM-IV </a:t>
            </a:r>
            <a:r>
              <a:rPr lang="en-US" sz="1350" dirty="0">
                <a:sym typeface="Wingdings"/>
              </a:rPr>
              <a:t> DSM-V ?</a:t>
            </a:r>
          </a:p>
          <a:p>
            <a:pPr marL="457200" lvl="2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350" dirty="0" err="1">
                <a:sym typeface="Wingdings"/>
              </a:rPr>
              <a:t>Idade</a:t>
            </a:r>
            <a:r>
              <a:rPr lang="en-US" sz="1350" dirty="0">
                <a:sym typeface="Wingdings"/>
              </a:rPr>
              <a:t> </a:t>
            </a:r>
            <a:r>
              <a:rPr lang="en-US" sz="1350" dirty="0" err="1">
                <a:sym typeface="Wingdings"/>
              </a:rPr>
              <a:t>mais</a:t>
            </a:r>
            <a:r>
              <a:rPr lang="en-US" sz="1350" dirty="0">
                <a:sym typeface="Wingdings"/>
              </a:rPr>
              <a:t> </a:t>
            </a:r>
            <a:r>
              <a:rPr lang="en-US" sz="1350" dirty="0" err="1">
                <a:sym typeface="Wingdings"/>
              </a:rPr>
              <a:t>precoce</a:t>
            </a:r>
            <a:r>
              <a:rPr lang="en-US" sz="1350" dirty="0">
                <a:sym typeface="Wingdings"/>
              </a:rPr>
              <a:t> de </a:t>
            </a:r>
            <a:r>
              <a:rPr lang="en-US" sz="1350" dirty="0" err="1">
                <a:sym typeface="Wingdings"/>
              </a:rPr>
              <a:t>diagnóstico</a:t>
            </a:r>
            <a:r>
              <a:rPr lang="en-US" sz="1350" dirty="0">
                <a:sym typeface="Wingdings"/>
              </a:rPr>
              <a:t>?</a:t>
            </a:r>
          </a:p>
          <a:p>
            <a:pPr marL="457200" lvl="2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350" dirty="0" err="1">
                <a:sym typeface="Wingdings"/>
              </a:rPr>
              <a:t>Fatores</a:t>
            </a:r>
            <a:r>
              <a:rPr lang="en-US" sz="1350" dirty="0">
                <a:sym typeface="Wingdings"/>
              </a:rPr>
              <a:t> </a:t>
            </a:r>
            <a:r>
              <a:rPr lang="en-US" sz="1350" dirty="0" err="1">
                <a:sym typeface="Wingdings"/>
              </a:rPr>
              <a:t>ambientais</a:t>
            </a:r>
            <a:r>
              <a:rPr lang="en-US" sz="1350" dirty="0">
                <a:sym typeface="Wingdings"/>
              </a:rPr>
              <a:t> 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grpSp>
        <p:nvGrpSpPr>
          <p:cNvPr id="659" name="Google Shape;659;p39"/>
          <p:cNvGrpSpPr/>
          <p:nvPr/>
        </p:nvGrpSpPr>
        <p:grpSpPr>
          <a:xfrm>
            <a:off x="4961957" y="1533107"/>
            <a:ext cx="3468767" cy="2521124"/>
            <a:chOff x="233350" y="949250"/>
            <a:chExt cx="7137300" cy="3802300"/>
          </a:xfrm>
        </p:grpSpPr>
        <p:sp>
          <p:nvSpPr>
            <p:cNvPr id="660" name="Google Shape;660;p39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9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9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9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9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9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9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9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9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9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9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9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9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9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9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9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9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9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9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9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9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9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9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9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9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9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1" name="Google Shape;711;p39"/>
          <p:cNvSpPr/>
          <p:nvPr/>
        </p:nvSpPr>
        <p:spPr>
          <a:xfrm>
            <a:off x="713230" y="3310329"/>
            <a:ext cx="197700" cy="19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39"/>
          <p:cNvSpPr/>
          <p:nvPr/>
        </p:nvSpPr>
        <p:spPr>
          <a:xfrm>
            <a:off x="735721" y="756758"/>
            <a:ext cx="197700" cy="1977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4188C52-F537-AB54-EB0B-AB1296FB7249}"/>
              </a:ext>
            </a:extLst>
          </p:cNvPr>
          <p:cNvSpPr txBox="1"/>
          <p:nvPr/>
        </p:nvSpPr>
        <p:spPr>
          <a:xfrm>
            <a:off x="5321680" y="4685365"/>
            <a:ext cx="327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0" i="0" dirty="0" err="1">
                <a:solidFill>
                  <a:srgbClr val="212121"/>
                </a:solidFill>
                <a:effectLst/>
                <a:latin typeface="system-ui"/>
              </a:rPr>
              <a:t>Zeidan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 J</a:t>
            </a:r>
            <a:r>
              <a:rPr lang="pt-BR" sz="900" dirty="0">
                <a:solidFill>
                  <a:srgbClr val="212121"/>
                </a:solidFill>
                <a:latin typeface="system-ui"/>
              </a:rPr>
              <a:t> et al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. Global </a:t>
            </a:r>
            <a:r>
              <a:rPr lang="pt-BR" sz="900" b="0" i="0" dirty="0" err="1">
                <a:solidFill>
                  <a:srgbClr val="212121"/>
                </a:solidFill>
                <a:effectLst/>
                <a:latin typeface="system-ui"/>
              </a:rPr>
              <a:t>prevalence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 </a:t>
            </a:r>
            <a:r>
              <a:rPr lang="pt-BR" sz="900" b="0" i="0" dirty="0" err="1">
                <a:solidFill>
                  <a:srgbClr val="212121"/>
                </a:solidFill>
                <a:effectLst/>
                <a:latin typeface="system-ui"/>
              </a:rPr>
              <a:t>of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 </a:t>
            </a:r>
            <a:r>
              <a:rPr lang="pt-BR" sz="900" b="0" i="0" dirty="0" err="1">
                <a:solidFill>
                  <a:srgbClr val="212121"/>
                </a:solidFill>
                <a:effectLst/>
                <a:latin typeface="system-ui"/>
              </a:rPr>
              <a:t>autism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: A </a:t>
            </a:r>
            <a:r>
              <a:rPr lang="pt-BR" sz="900" b="0" i="0" dirty="0" err="1">
                <a:solidFill>
                  <a:srgbClr val="212121"/>
                </a:solidFill>
                <a:effectLst/>
                <a:latin typeface="system-ui"/>
              </a:rPr>
              <a:t>systematic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 review update. </a:t>
            </a:r>
            <a:r>
              <a:rPr lang="pt-BR" sz="900" b="0" i="0" dirty="0" err="1">
                <a:solidFill>
                  <a:srgbClr val="212121"/>
                </a:solidFill>
                <a:effectLst/>
                <a:latin typeface="system-ui"/>
              </a:rPr>
              <a:t>Autism</a:t>
            </a:r>
            <a:r>
              <a:rPr lang="pt-BR" sz="900" b="0" i="0" dirty="0">
                <a:solidFill>
                  <a:srgbClr val="212121"/>
                </a:solidFill>
                <a:effectLst/>
                <a:latin typeface="system-ui"/>
              </a:rPr>
              <a:t> Res. 2022 May;15(5):778-790. </a:t>
            </a:r>
            <a:endParaRPr lang="pt-BR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2"/>
          <p:cNvSpPr txBox="1">
            <a:spLocks noGrp="1"/>
          </p:cNvSpPr>
          <p:nvPr>
            <p:ph type="title"/>
          </p:nvPr>
        </p:nvSpPr>
        <p:spPr>
          <a:xfrm>
            <a:off x="3023942" y="1179611"/>
            <a:ext cx="4543157" cy="1173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Alterações</a:t>
            </a:r>
            <a:r>
              <a:rPr lang="en" dirty="0"/>
              <a:t> Macro e </a:t>
            </a:r>
            <a:r>
              <a:rPr lang="en" dirty="0" err="1"/>
              <a:t>Microestruturais</a:t>
            </a:r>
            <a:endParaRPr dirty="0"/>
          </a:p>
        </p:txBody>
      </p:sp>
      <p:sp>
        <p:nvSpPr>
          <p:cNvPr id="448" name="Google Shape;448;p32"/>
          <p:cNvSpPr txBox="1">
            <a:spLocks noGrp="1"/>
          </p:cNvSpPr>
          <p:nvPr>
            <p:ph type="subTitle" idx="2"/>
          </p:nvPr>
        </p:nvSpPr>
        <p:spPr>
          <a:xfrm>
            <a:off x="3023942" y="1951802"/>
            <a:ext cx="4438200" cy="15448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20000"/>
              </a:lnSpc>
              <a:spcBef>
                <a:spcPts val="2600"/>
              </a:spcBef>
            </a:pPr>
            <a:r>
              <a:rPr lang="en-US" dirty="0" err="1"/>
              <a:t>Desenvolvimento</a:t>
            </a:r>
            <a:r>
              <a:rPr lang="en-US" dirty="0"/>
              <a:t> cerebral do </a:t>
            </a:r>
            <a:r>
              <a:rPr lang="en-US" dirty="0" err="1"/>
              <a:t>autista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complexo</a:t>
            </a:r>
            <a:r>
              <a:rPr lang="en-US" dirty="0"/>
              <a:t> e </a:t>
            </a:r>
            <a:r>
              <a:rPr lang="en-US" dirty="0" err="1"/>
              <a:t>mediado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vários</a:t>
            </a:r>
            <a:r>
              <a:rPr lang="en-US" dirty="0"/>
              <a:t> </a:t>
            </a:r>
            <a:r>
              <a:rPr lang="en-US" dirty="0" err="1"/>
              <a:t>fatores</a:t>
            </a:r>
            <a:r>
              <a:rPr lang="en-US" dirty="0"/>
              <a:t> </a:t>
            </a:r>
            <a:r>
              <a:rPr lang="en-US" dirty="0" err="1"/>
              <a:t>genéticos</a:t>
            </a:r>
            <a:r>
              <a:rPr lang="en-US" dirty="0"/>
              <a:t>, </a:t>
            </a:r>
            <a:r>
              <a:rPr lang="en-US" dirty="0" err="1"/>
              <a:t>ambientais</a:t>
            </a:r>
            <a:r>
              <a:rPr lang="en-US" dirty="0"/>
              <a:t> 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interação</a:t>
            </a:r>
            <a:r>
              <a:rPr lang="en-US" dirty="0"/>
              <a:t> entre </a:t>
            </a:r>
            <a:r>
              <a:rPr lang="en-US" dirty="0" err="1"/>
              <a:t>eles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 EPIGENÉTICA</a:t>
            </a:r>
            <a:endParaRPr lang="en-US" sz="1400" dirty="0"/>
          </a:p>
        </p:txBody>
      </p:sp>
      <p:grpSp>
        <p:nvGrpSpPr>
          <p:cNvPr id="453" name="Google Shape;453;p32"/>
          <p:cNvGrpSpPr/>
          <p:nvPr/>
        </p:nvGrpSpPr>
        <p:grpSpPr>
          <a:xfrm>
            <a:off x="1104516" y="1277308"/>
            <a:ext cx="1447041" cy="3388355"/>
            <a:chOff x="5901010" y="1547529"/>
            <a:chExt cx="557541" cy="1305573"/>
          </a:xfrm>
        </p:grpSpPr>
        <p:sp>
          <p:nvSpPr>
            <p:cNvPr id="454" name="Google Shape;454;p32"/>
            <p:cNvSpPr/>
            <p:nvPr/>
          </p:nvSpPr>
          <p:spPr>
            <a:xfrm>
              <a:off x="5950722" y="2803693"/>
              <a:ext cx="457485" cy="49409"/>
            </a:xfrm>
            <a:custGeom>
              <a:avLst/>
              <a:gdLst/>
              <a:ahLst/>
              <a:cxnLst/>
              <a:rect l="l" t="t" r="r" b="b"/>
              <a:pathLst>
                <a:path w="18120" h="1957" extrusionOk="0">
                  <a:moveTo>
                    <a:pt x="9060" y="1"/>
                  </a:moveTo>
                  <a:cubicBezTo>
                    <a:pt x="4061" y="1"/>
                    <a:pt x="0" y="437"/>
                    <a:pt x="0" y="978"/>
                  </a:cubicBezTo>
                  <a:cubicBezTo>
                    <a:pt x="0" y="1519"/>
                    <a:pt x="4061" y="1956"/>
                    <a:pt x="9060" y="1956"/>
                  </a:cubicBezTo>
                  <a:cubicBezTo>
                    <a:pt x="14065" y="1956"/>
                    <a:pt x="18119" y="1519"/>
                    <a:pt x="18119" y="978"/>
                  </a:cubicBezTo>
                  <a:cubicBezTo>
                    <a:pt x="18119" y="437"/>
                    <a:pt x="14065" y="1"/>
                    <a:pt x="9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5" name="Google Shape;455;p32"/>
            <p:cNvGrpSpPr/>
            <p:nvPr/>
          </p:nvGrpSpPr>
          <p:grpSpPr>
            <a:xfrm>
              <a:off x="5901010" y="1547529"/>
              <a:ext cx="557541" cy="1272651"/>
              <a:chOff x="5901010" y="1547529"/>
              <a:chExt cx="557541" cy="1272651"/>
            </a:xfrm>
          </p:grpSpPr>
          <p:sp>
            <p:nvSpPr>
              <p:cNvPr id="456" name="Google Shape;456;p32"/>
              <p:cNvSpPr/>
              <p:nvPr/>
            </p:nvSpPr>
            <p:spPr>
              <a:xfrm>
                <a:off x="6132554" y="1726054"/>
                <a:ext cx="682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7" h="1" extrusionOk="0">
                    <a:moveTo>
                      <a:pt x="0" y="1"/>
                    </a:moveTo>
                    <a:lnTo>
                      <a:pt x="26" y="1"/>
                    </a:lnTo>
                    <a:cubicBezTo>
                      <a:pt x="13" y="1"/>
                      <a:pt x="7" y="1"/>
                      <a:pt x="0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7" name="Google Shape;457;p32"/>
              <p:cNvGrpSpPr/>
              <p:nvPr/>
            </p:nvGrpSpPr>
            <p:grpSpPr>
              <a:xfrm>
                <a:off x="5901010" y="1547529"/>
                <a:ext cx="557541" cy="1272651"/>
                <a:chOff x="5901010" y="1547529"/>
                <a:chExt cx="557541" cy="1272651"/>
              </a:xfrm>
            </p:grpSpPr>
            <p:sp>
              <p:nvSpPr>
                <p:cNvPr id="458" name="Google Shape;458;p32"/>
                <p:cNvSpPr/>
                <p:nvPr/>
              </p:nvSpPr>
              <p:spPr>
                <a:xfrm>
                  <a:off x="5901010" y="1547529"/>
                  <a:ext cx="557541" cy="1272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83" h="50407" extrusionOk="0">
                      <a:moveTo>
                        <a:pt x="10944" y="0"/>
                      </a:moveTo>
                      <a:cubicBezTo>
                        <a:pt x="6968" y="0"/>
                        <a:pt x="3742" y="3226"/>
                        <a:pt x="3742" y="7202"/>
                      </a:cubicBezTo>
                      <a:lnTo>
                        <a:pt x="3742" y="7208"/>
                      </a:lnTo>
                      <a:cubicBezTo>
                        <a:pt x="3722" y="7208"/>
                        <a:pt x="3703" y="7202"/>
                        <a:pt x="3677" y="7202"/>
                      </a:cubicBezTo>
                      <a:cubicBezTo>
                        <a:pt x="3673" y="7202"/>
                        <a:pt x="3670" y="7202"/>
                        <a:pt x="3666" y="7202"/>
                      </a:cubicBezTo>
                      <a:cubicBezTo>
                        <a:pt x="3007" y="7202"/>
                        <a:pt x="2504" y="7811"/>
                        <a:pt x="2627" y="8466"/>
                      </a:cubicBezTo>
                      <a:cubicBezTo>
                        <a:pt x="2730" y="8983"/>
                        <a:pt x="3181" y="9322"/>
                        <a:pt x="3669" y="9322"/>
                      </a:cubicBezTo>
                      <a:cubicBezTo>
                        <a:pt x="3804" y="9322"/>
                        <a:pt x="3941" y="9297"/>
                        <a:pt x="4074" y="9242"/>
                      </a:cubicBezTo>
                      <a:cubicBezTo>
                        <a:pt x="4843" y="11575"/>
                        <a:pt x="6864" y="13413"/>
                        <a:pt x="9067" y="14110"/>
                      </a:cubicBezTo>
                      <a:lnTo>
                        <a:pt x="9067" y="16131"/>
                      </a:lnTo>
                      <a:lnTo>
                        <a:pt x="6864" y="16131"/>
                      </a:lnTo>
                      <a:cubicBezTo>
                        <a:pt x="6864" y="16131"/>
                        <a:pt x="6851" y="16177"/>
                        <a:pt x="6838" y="16183"/>
                      </a:cubicBezTo>
                      <a:cubicBezTo>
                        <a:pt x="6258" y="16190"/>
                        <a:pt x="5743" y="16561"/>
                        <a:pt x="5560" y="17115"/>
                      </a:cubicBezTo>
                      <a:lnTo>
                        <a:pt x="229" y="32861"/>
                      </a:lnTo>
                      <a:cubicBezTo>
                        <a:pt x="1" y="33559"/>
                        <a:pt x="379" y="34315"/>
                        <a:pt x="1076" y="34543"/>
                      </a:cubicBezTo>
                      <a:cubicBezTo>
                        <a:pt x="1217" y="34590"/>
                        <a:pt x="1359" y="34613"/>
                        <a:pt x="1499" y="34613"/>
                      </a:cubicBezTo>
                      <a:cubicBezTo>
                        <a:pt x="2054" y="34613"/>
                        <a:pt x="2570" y="34259"/>
                        <a:pt x="2758" y="33702"/>
                      </a:cubicBezTo>
                      <a:lnTo>
                        <a:pt x="2934" y="33187"/>
                      </a:lnTo>
                      <a:lnTo>
                        <a:pt x="3507" y="33435"/>
                      </a:lnTo>
                      <a:cubicBezTo>
                        <a:pt x="3507" y="33435"/>
                        <a:pt x="4016" y="32418"/>
                        <a:pt x="3468" y="31577"/>
                      </a:cubicBezTo>
                      <a:lnTo>
                        <a:pt x="6740" y="21925"/>
                      </a:lnTo>
                      <a:lnTo>
                        <a:pt x="6740" y="21925"/>
                      </a:lnTo>
                      <a:cubicBezTo>
                        <a:pt x="6740" y="27706"/>
                        <a:pt x="5958" y="29172"/>
                        <a:pt x="5958" y="32366"/>
                      </a:cubicBezTo>
                      <a:cubicBezTo>
                        <a:pt x="5958" y="35560"/>
                        <a:pt x="7861" y="48497"/>
                        <a:pt x="7861" y="48497"/>
                      </a:cubicBezTo>
                      <a:lnTo>
                        <a:pt x="5554" y="50407"/>
                      </a:lnTo>
                      <a:lnTo>
                        <a:pt x="10018" y="50407"/>
                      </a:lnTo>
                      <a:lnTo>
                        <a:pt x="10761" y="31630"/>
                      </a:lnTo>
                      <a:lnTo>
                        <a:pt x="11146" y="31630"/>
                      </a:lnTo>
                      <a:lnTo>
                        <a:pt x="11889" y="50407"/>
                      </a:lnTo>
                      <a:lnTo>
                        <a:pt x="16353" y="50407"/>
                      </a:lnTo>
                      <a:lnTo>
                        <a:pt x="14046" y="48497"/>
                      </a:lnTo>
                      <a:cubicBezTo>
                        <a:pt x="14046" y="48497"/>
                        <a:pt x="15949" y="34171"/>
                        <a:pt x="15949" y="31590"/>
                      </a:cubicBezTo>
                      <a:cubicBezTo>
                        <a:pt x="15949" y="29010"/>
                        <a:pt x="15291" y="27680"/>
                        <a:pt x="15291" y="21821"/>
                      </a:cubicBezTo>
                      <a:lnTo>
                        <a:pt x="15291" y="21821"/>
                      </a:lnTo>
                      <a:lnTo>
                        <a:pt x="18596" y="31584"/>
                      </a:lnTo>
                      <a:cubicBezTo>
                        <a:pt x="18048" y="32418"/>
                        <a:pt x="18556" y="33435"/>
                        <a:pt x="18556" y="33435"/>
                      </a:cubicBezTo>
                      <a:lnTo>
                        <a:pt x="19136" y="33187"/>
                      </a:lnTo>
                      <a:lnTo>
                        <a:pt x="19312" y="33709"/>
                      </a:lnTo>
                      <a:cubicBezTo>
                        <a:pt x="19486" y="34280"/>
                        <a:pt x="20013" y="34650"/>
                        <a:pt x="20580" y="34650"/>
                      </a:cubicBezTo>
                      <a:cubicBezTo>
                        <a:pt x="20717" y="34650"/>
                        <a:pt x="20857" y="34628"/>
                        <a:pt x="20994" y="34582"/>
                      </a:cubicBezTo>
                      <a:cubicBezTo>
                        <a:pt x="21704" y="34347"/>
                        <a:pt x="22082" y="33578"/>
                        <a:pt x="21828" y="32874"/>
                      </a:cubicBezTo>
                      <a:lnTo>
                        <a:pt x="16503" y="17128"/>
                      </a:lnTo>
                      <a:cubicBezTo>
                        <a:pt x="16334" y="16613"/>
                        <a:pt x="15878" y="16242"/>
                        <a:pt x="15337" y="16190"/>
                      </a:cubicBezTo>
                      <a:cubicBezTo>
                        <a:pt x="15324" y="16170"/>
                        <a:pt x="15311" y="16150"/>
                        <a:pt x="15304" y="16131"/>
                      </a:cubicBezTo>
                      <a:lnTo>
                        <a:pt x="12827" y="16131"/>
                      </a:lnTo>
                      <a:lnTo>
                        <a:pt x="12827" y="14104"/>
                      </a:lnTo>
                      <a:cubicBezTo>
                        <a:pt x="15017" y="13413"/>
                        <a:pt x="17018" y="11588"/>
                        <a:pt x="17794" y="9281"/>
                      </a:cubicBezTo>
                      <a:cubicBezTo>
                        <a:pt x="17879" y="9301"/>
                        <a:pt x="17963" y="9314"/>
                        <a:pt x="18048" y="9314"/>
                      </a:cubicBezTo>
                      <a:cubicBezTo>
                        <a:pt x="18052" y="9314"/>
                        <a:pt x="18056" y="9314"/>
                        <a:pt x="18060" y="9314"/>
                      </a:cubicBezTo>
                      <a:cubicBezTo>
                        <a:pt x="18622" y="9314"/>
                        <a:pt x="19091" y="8873"/>
                        <a:pt x="19117" y="8310"/>
                      </a:cubicBezTo>
                      <a:cubicBezTo>
                        <a:pt x="19136" y="7743"/>
                        <a:pt x="18713" y="7254"/>
                        <a:pt x="18146" y="7215"/>
                      </a:cubicBezTo>
                      <a:lnTo>
                        <a:pt x="18146" y="7202"/>
                      </a:lnTo>
                      <a:cubicBezTo>
                        <a:pt x="18146" y="3226"/>
                        <a:pt x="14920" y="0"/>
                        <a:pt x="1094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59" name="Google Shape;459;p32"/>
                <p:cNvGrpSpPr/>
                <p:nvPr/>
              </p:nvGrpSpPr>
              <p:grpSpPr>
                <a:xfrm>
                  <a:off x="5939032" y="1575982"/>
                  <a:ext cx="472785" cy="1194182"/>
                  <a:chOff x="5939032" y="1575983"/>
                  <a:chExt cx="472785" cy="1194182"/>
                </a:xfrm>
              </p:grpSpPr>
              <p:grpSp>
                <p:nvGrpSpPr>
                  <p:cNvPr id="460" name="Google Shape;460;p32"/>
                  <p:cNvGrpSpPr/>
                  <p:nvPr/>
                </p:nvGrpSpPr>
                <p:grpSpPr>
                  <a:xfrm>
                    <a:off x="5939032" y="1717495"/>
                    <a:ext cx="472785" cy="1052669"/>
                    <a:chOff x="5939032" y="1717495"/>
                    <a:chExt cx="472785" cy="1052669"/>
                  </a:xfrm>
                </p:grpSpPr>
                <p:sp>
                  <p:nvSpPr>
                    <p:cNvPr id="461" name="Google Shape;461;p32"/>
                    <p:cNvSpPr/>
                    <p:nvPr/>
                  </p:nvSpPr>
                  <p:spPr>
                    <a:xfrm>
                      <a:off x="5971930" y="1961992"/>
                      <a:ext cx="207560" cy="28835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221" h="11421" extrusionOk="0">
                          <a:moveTo>
                            <a:pt x="7978" y="1"/>
                          </a:moveTo>
                          <a:cubicBezTo>
                            <a:pt x="7896" y="1"/>
                            <a:pt x="7816" y="46"/>
                            <a:pt x="7789" y="152"/>
                          </a:cubicBezTo>
                          <a:cubicBezTo>
                            <a:pt x="7535" y="1077"/>
                            <a:pt x="6903" y="1240"/>
                            <a:pt x="6101" y="1455"/>
                          </a:cubicBezTo>
                          <a:cubicBezTo>
                            <a:pt x="5821" y="1527"/>
                            <a:pt x="5541" y="1611"/>
                            <a:pt x="5267" y="1709"/>
                          </a:cubicBezTo>
                          <a:cubicBezTo>
                            <a:pt x="3788" y="2302"/>
                            <a:pt x="3625" y="2824"/>
                            <a:pt x="3188" y="4212"/>
                          </a:cubicBezTo>
                          <a:lnTo>
                            <a:pt x="3149" y="4342"/>
                          </a:lnTo>
                          <a:cubicBezTo>
                            <a:pt x="2321" y="6988"/>
                            <a:pt x="1057" y="9361"/>
                            <a:pt x="53" y="11127"/>
                          </a:cubicBezTo>
                          <a:cubicBezTo>
                            <a:pt x="1" y="11218"/>
                            <a:pt x="34" y="11342"/>
                            <a:pt x="125" y="11394"/>
                          </a:cubicBezTo>
                          <a:cubicBezTo>
                            <a:pt x="157" y="11414"/>
                            <a:pt x="190" y="11420"/>
                            <a:pt x="223" y="11420"/>
                          </a:cubicBezTo>
                          <a:cubicBezTo>
                            <a:pt x="294" y="11420"/>
                            <a:pt x="366" y="11381"/>
                            <a:pt x="399" y="11323"/>
                          </a:cubicBezTo>
                          <a:cubicBezTo>
                            <a:pt x="1415" y="9537"/>
                            <a:pt x="2686" y="7138"/>
                            <a:pt x="3527" y="4460"/>
                          </a:cubicBezTo>
                          <a:lnTo>
                            <a:pt x="3566" y="4329"/>
                          </a:lnTo>
                          <a:cubicBezTo>
                            <a:pt x="3996" y="2967"/>
                            <a:pt x="4114" y="2596"/>
                            <a:pt x="5417" y="2081"/>
                          </a:cubicBezTo>
                          <a:cubicBezTo>
                            <a:pt x="5671" y="1983"/>
                            <a:pt x="5932" y="1898"/>
                            <a:pt x="6206" y="1833"/>
                          </a:cubicBezTo>
                          <a:cubicBezTo>
                            <a:pt x="7014" y="1618"/>
                            <a:pt x="7855" y="1396"/>
                            <a:pt x="8174" y="256"/>
                          </a:cubicBezTo>
                          <a:cubicBezTo>
                            <a:pt x="8221" y="100"/>
                            <a:pt x="8098" y="1"/>
                            <a:pt x="7978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2" name="Google Shape;462;p32"/>
                    <p:cNvSpPr/>
                    <p:nvPr/>
                  </p:nvSpPr>
                  <p:spPr>
                    <a:xfrm>
                      <a:off x="5961907" y="2188537"/>
                      <a:ext cx="52010" cy="1522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60" h="6032" extrusionOk="0">
                          <a:moveTo>
                            <a:pt x="1766" y="0"/>
                          </a:moveTo>
                          <a:cubicBezTo>
                            <a:pt x="1658" y="0"/>
                            <a:pt x="1551" y="77"/>
                            <a:pt x="1571" y="225"/>
                          </a:cubicBezTo>
                          <a:cubicBezTo>
                            <a:pt x="1656" y="1437"/>
                            <a:pt x="1232" y="2460"/>
                            <a:pt x="776" y="3549"/>
                          </a:cubicBezTo>
                          <a:cubicBezTo>
                            <a:pt x="476" y="4266"/>
                            <a:pt x="163" y="5009"/>
                            <a:pt x="20" y="5804"/>
                          </a:cubicBezTo>
                          <a:cubicBezTo>
                            <a:pt x="0" y="5908"/>
                            <a:pt x="72" y="6012"/>
                            <a:pt x="176" y="6032"/>
                          </a:cubicBezTo>
                          <a:lnTo>
                            <a:pt x="215" y="6032"/>
                          </a:lnTo>
                          <a:cubicBezTo>
                            <a:pt x="307" y="6032"/>
                            <a:pt x="385" y="5960"/>
                            <a:pt x="404" y="5869"/>
                          </a:cubicBezTo>
                          <a:cubicBezTo>
                            <a:pt x="541" y="5120"/>
                            <a:pt x="848" y="4396"/>
                            <a:pt x="1141" y="3699"/>
                          </a:cubicBezTo>
                          <a:cubicBezTo>
                            <a:pt x="1591" y="2617"/>
                            <a:pt x="2060" y="1502"/>
                            <a:pt x="1962" y="192"/>
                          </a:cubicBezTo>
                          <a:cubicBezTo>
                            <a:pt x="1959" y="63"/>
                            <a:pt x="1862" y="0"/>
                            <a:pt x="1766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3" name="Google Shape;463;p32"/>
                    <p:cNvSpPr/>
                    <p:nvPr/>
                  </p:nvSpPr>
                  <p:spPr>
                    <a:xfrm>
                      <a:off x="5939032" y="2264810"/>
                      <a:ext cx="58195" cy="534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305" h="2119" extrusionOk="0">
                          <a:moveTo>
                            <a:pt x="2027" y="1"/>
                          </a:moveTo>
                          <a:cubicBezTo>
                            <a:pt x="2001" y="1"/>
                            <a:pt x="1972" y="7"/>
                            <a:pt x="1943" y="19"/>
                          </a:cubicBezTo>
                          <a:cubicBezTo>
                            <a:pt x="1167" y="345"/>
                            <a:pt x="261" y="997"/>
                            <a:pt x="33" y="1864"/>
                          </a:cubicBezTo>
                          <a:cubicBezTo>
                            <a:pt x="0" y="1968"/>
                            <a:pt x="66" y="2079"/>
                            <a:pt x="170" y="2112"/>
                          </a:cubicBezTo>
                          <a:cubicBezTo>
                            <a:pt x="189" y="2112"/>
                            <a:pt x="202" y="2112"/>
                            <a:pt x="222" y="2118"/>
                          </a:cubicBezTo>
                          <a:cubicBezTo>
                            <a:pt x="313" y="2112"/>
                            <a:pt x="391" y="2053"/>
                            <a:pt x="411" y="1968"/>
                          </a:cubicBezTo>
                          <a:cubicBezTo>
                            <a:pt x="607" y="1238"/>
                            <a:pt x="1408" y="671"/>
                            <a:pt x="2093" y="384"/>
                          </a:cubicBezTo>
                          <a:cubicBezTo>
                            <a:pt x="2304" y="293"/>
                            <a:pt x="2215" y="1"/>
                            <a:pt x="2027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4" name="Google Shape;464;p32"/>
                    <p:cNvSpPr/>
                    <p:nvPr/>
                  </p:nvSpPr>
                  <p:spPr>
                    <a:xfrm>
                      <a:off x="5992683" y="2128978"/>
                      <a:ext cx="45849" cy="3678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16" h="1457" extrusionOk="0">
                          <a:moveTo>
                            <a:pt x="1532" y="0"/>
                          </a:moveTo>
                          <a:cubicBezTo>
                            <a:pt x="1499" y="0"/>
                            <a:pt x="1464" y="9"/>
                            <a:pt x="1428" y="29"/>
                          </a:cubicBezTo>
                          <a:cubicBezTo>
                            <a:pt x="919" y="316"/>
                            <a:pt x="456" y="687"/>
                            <a:pt x="72" y="1130"/>
                          </a:cubicBezTo>
                          <a:cubicBezTo>
                            <a:pt x="0" y="1215"/>
                            <a:pt x="7" y="1339"/>
                            <a:pt x="91" y="1411"/>
                          </a:cubicBezTo>
                          <a:cubicBezTo>
                            <a:pt x="124" y="1437"/>
                            <a:pt x="170" y="1456"/>
                            <a:pt x="215" y="1456"/>
                          </a:cubicBezTo>
                          <a:cubicBezTo>
                            <a:pt x="274" y="1456"/>
                            <a:pt x="333" y="1430"/>
                            <a:pt x="365" y="1391"/>
                          </a:cubicBezTo>
                          <a:cubicBezTo>
                            <a:pt x="724" y="981"/>
                            <a:pt x="1147" y="635"/>
                            <a:pt x="1623" y="368"/>
                          </a:cubicBezTo>
                          <a:cubicBezTo>
                            <a:pt x="1816" y="263"/>
                            <a:pt x="1711" y="0"/>
                            <a:pt x="153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5" name="Google Shape;465;p32"/>
                    <p:cNvSpPr/>
                    <p:nvPr/>
                  </p:nvSpPr>
                  <p:spPr>
                    <a:xfrm>
                      <a:off x="6042042" y="1957699"/>
                      <a:ext cx="140654" cy="6390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71" h="2531" extrusionOk="0">
                          <a:moveTo>
                            <a:pt x="5282" y="1"/>
                          </a:moveTo>
                          <a:cubicBezTo>
                            <a:pt x="5229" y="1"/>
                            <a:pt x="5174" y="24"/>
                            <a:pt x="5130" y="80"/>
                          </a:cubicBezTo>
                          <a:cubicBezTo>
                            <a:pt x="4550" y="778"/>
                            <a:pt x="3598" y="915"/>
                            <a:pt x="2673" y="1045"/>
                          </a:cubicBezTo>
                          <a:cubicBezTo>
                            <a:pt x="1656" y="1188"/>
                            <a:pt x="607" y="1332"/>
                            <a:pt x="53" y="2225"/>
                          </a:cubicBezTo>
                          <a:cubicBezTo>
                            <a:pt x="0" y="2322"/>
                            <a:pt x="27" y="2440"/>
                            <a:pt x="118" y="2498"/>
                          </a:cubicBezTo>
                          <a:cubicBezTo>
                            <a:pt x="150" y="2518"/>
                            <a:pt x="183" y="2531"/>
                            <a:pt x="222" y="2531"/>
                          </a:cubicBezTo>
                          <a:cubicBezTo>
                            <a:pt x="294" y="2531"/>
                            <a:pt x="352" y="2492"/>
                            <a:pt x="391" y="2433"/>
                          </a:cubicBezTo>
                          <a:cubicBezTo>
                            <a:pt x="848" y="1697"/>
                            <a:pt x="1760" y="1566"/>
                            <a:pt x="2725" y="1436"/>
                          </a:cubicBezTo>
                          <a:cubicBezTo>
                            <a:pt x="3722" y="1293"/>
                            <a:pt x="4758" y="1149"/>
                            <a:pt x="5436" y="335"/>
                          </a:cubicBezTo>
                          <a:cubicBezTo>
                            <a:pt x="5571" y="185"/>
                            <a:pt x="5432" y="1"/>
                            <a:pt x="5282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6" name="Google Shape;466;p32"/>
                    <p:cNvSpPr/>
                    <p:nvPr/>
                  </p:nvSpPr>
                  <p:spPr>
                    <a:xfrm>
                      <a:off x="6010937" y="2054751"/>
                      <a:ext cx="54206" cy="5127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47" h="2031" extrusionOk="0">
                          <a:moveTo>
                            <a:pt x="1864" y="1"/>
                          </a:moveTo>
                          <a:cubicBezTo>
                            <a:pt x="1829" y="1"/>
                            <a:pt x="1792" y="12"/>
                            <a:pt x="1754" y="36"/>
                          </a:cubicBezTo>
                          <a:cubicBezTo>
                            <a:pt x="1115" y="440"/>
                            <a:pt x="313" y="949"/>
                            <a:pt x="40" y="1770"/>
                          </a:cubicBezTo>
                          <a:cubicBezTo>
                            <a:pt x="1" y="1900"/>
                            <a:pt x="98" y="2030"/>
                            <a:pt x="229" y="2030"/>
                          </a:cubicBezTo>
                          <a:cubicBezTo>
                            <a:pt x="313" y="2030"/>
                            <a:pt x="392" y="1978"/>
                            <a:pt x="418" y="1894"/>
                          </a:cubicBezTo>
                          <a:cubicBezTo>
                            <a:pt x="639" y="1203"/>
                            <a:pt x="1343" y="760"/>
                            <a:pt x="1962" y="369"/>
                          </a:cubicBezTo>
                          <a:cubicBezTo>
                            <a:pt x="2146" y="250"/>
                            <a:pt x="2034" y="1"/>
                            <a:pt x="1864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7" name="Google Shape;467;p32"/>
                    <p:cNvSpPr/>
                    <p:nvPr/>
                  </p:nvSpPr>
                  <p:spPr>
                    <a:xfrm>
                      <a:off x="6080545" y="1991077"/>
                      <a:ext cx="98112" cy="10046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86" h="3979" extrusionOk="0">
                          <a:moveTo>
                            <a:pt x="3668" y="0"/>
                          </a:moveTo>
                          <a:cubicBezTo>
                            <a:pt x="3578" y="0"/>
                            <a:pt x="3498" y="68"/>
                            <a:pt x="3481" y="166"/>
                          </a:cubicBezTo>
                          <a:cubicBezTo>
                            <a:pt x="3338" y="1131"/>
                            <a:pt x="2555" y="1659"/>
                            <a:pt x="1721" y="2219"/>
                          </a:cubicBezTo>
                          <a:cubicBezTo>
                            <a:pt x="1109" y="2630"/>
                            <a:pt x="476" y="3060"/>
                            <a:pt x="79" y="3679"/>
                          </a:cubicBezTo>
                          <a:cubicBezTo>
                            <a:pt x="1" y="3809"/>
                            <a:pt x="92" y="3979"/>
                            <a:pt x="248" y="3979"/>
                          </a:cubicBezTo>
                          <a:cubicBezTo>
                            <a:pt x="313" y="3979"/>
                            <a:pt x="372" y="3946"/>
                            <a:pt x="411" y="3894"/>
                          </a:cubicBezTo>
                          <a:cubicBezTo>
                            <a:pt x="757" y="3340"/>
                            <a:pt x="1356" y="2943"/>
                            <a:pt x="1936" y="2552"/>
                          </a:cubicBezTo>
                          <a:cubicBezTo>
                            <a:pt x="2803" y="1965"/>
                            <a:pt x="3703" y="1359"/>
                            <a:pt x="3865" y="225"/>
                          </a:cubicBezTo>
                          <a:cubicBezTo>
                            <a:pt x="3885" y="121"/>
                            <a:pt x="3813" y="16"/>
                            <a:pt x="3703" y="3"/>
                          </a:cubicBezTo>
                          <a:cubicBezTo>
                            <a:pt x="3691" y="1"/>
                            <a:pt x="3680" y="0"/>
                            <a:pt x="3668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8" name="Google Shape;468;p32"/>
                    <p:cNvSpPr/>
                    <p:nvPr/>
                  </p:nvSpPr>
                  <p:spPr>
                    <a:xfrm>
                      <a:off x="6079055" y="2034073"/>
                      <a:ext cx="106342" cy="1069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212" h="4238" extrusionOk="0">
                          <a:moveTo>
                            <a:pt x="3821" y="0"/>
                          </a:moveTo>
                          <a:cubicBezTo>
                            <a:pt x="3709" y="0"/>
                            <a:pt x="3595" y="86"/>
                            <a:pt x="3625" y="236"/>
                          </a:cubicBezTo>
                          <a:cubicBezTo>
                            <a:pt x="3781" y="1259"/>
                            <a:pt x="2797" y="1878"/>
                            <a:pt x="1761" y="2530"/>
                          </a:cubicBezTo>
                          <a:cubicBezTo>
                            <a:pt x="1096" y="2947"/>
                            <a:pt x="405" y="3377"/>
                            <a:pt x="60" y="3938"/>
                          </a:cubicBezTo>
                          <a:cubicBezTo>
                            <a:pt x="1" y="4029"/>
                            <a:pt x="27" y="4146"/>
                            <a:pt x="125" y="4205"/>
                          </a:cubicBezTo>
                          <a:cubicBezTo>
                            <a:pt x="151" y="4225"/>
                            <a:pt x="190" y="4238"/>
                            <a:pt x="229" y="4238"/>
                          </a:cubicBezTo>
                          <a:cubicBezTo>
                            <a:pt x="294" y="4238"/>
                            <a:pt x="359" y="4199"/>
                            <a:pt x="392" y="4140"/>
                          </a:cubicBezTo>
                          <a:cubicBezTo>
                            <a:pt x="692" y="3664"/>
                            <a:pt x="1311" y="3273"/>
                            <a:pt x="1969" y="2863"/>
                          </a:cubicBezTo>
                          <a:cubicBezTo>
                            <a:pt x="3019" y="2204"/>
                            <a:pt x="4211" y="1455"/>
                            <a:pt x="4009" y="171"/>
                          </a:cubicBezTo>
                          <a:cubicBezTo>
                            <a:pt x="3995" y="53"/>
                            <a:pt x="3909" y="0"/>
                            <a:pt x="3821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69" name="Google Shape;469;p32"/>
                    <p:cNvSpPr/>
                    <p:nvPr/>
                  </p:nvSpPr>
                  <p:spPr>
                    <a:xfrm>
                      <a:off x="6079055" y="2075378"/>
                      <a:ext cx="110281" cy="1191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368" h="4720" extrusionOk="0">
                          <a:moveTo>
                            <a:pt x="3823" y="1"/>
                          </a:moveTo>
                          <a:cubicBezTo>
                            <a:pt x="3699" y="1"/>
                            <a:pt x="3574" y="113"/>
                            <a:pt x="3631" y="268"/>
                          </a:cubicBezTo>
                          <a:cubicBezTo>
                            <a:pt x="3898" y="972"/>
                            <a:pt x="2634" y="2035"/>
                            <a:pt x="1624" y="2882"/>
                          </a:cubicBezTo>
                          <a:cubicBezTo>
                            <a:pt x="952" y="3449"/>
                            <a:pt x="320" y="3977"/>
                            <a:pt x="53" y="4427"/>
                          </a:cubicBezTo>
                          <a:cubicBezTo>
                            <a:pt x="1" y="4518"/>
                            <a:pt x="33" y="4642"/>
                            <a:pt x="125" y="4694"/>
                          </a:cubicBezTo>
                          <a:cubicBezTo>
                            <a:pt x="157" y="4713"/>
                            <a:pt x="190" y="4720"/>
                            <a:pt x="229" y="4720"/>
                          </a:cubicBezTo>
                          <a:cubicBezTo>
                            <a:pt x="294" y="4720"/>
                            <a:pt x="359" y="4687"/>
                            <a:pt x="398" y="4629"/>
                          </a:cubicBezTo>
                          <a:cubicBezTo>
                            <a:pt x="627" y="4231"/>
                            <a:pt x="1233" y="3723"/>
                            <a:pt x="1878" y="3188"/>
                          </a:cubicBezTo>
                          <a:cubicBezTo>
                            <a:pt x="3097" y="2159"/>
                            <a:pt x="4368" y="1096"/>
                            <a:pt x="4003" y="132"/>
                          </a:cubicBezTo>
                          <a:cubicBezTo>
                            <a:pt x="3969" y="40"/>
                            <a:pt x="3896" y="1"/>
                            <a:pt x="3823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0" name="Google Shape;470;p32"/>
                    <p:cNvSpPr/>
                    <p:nvPr/>
                  </p:nvSpPr>
                  <p:spPr>
                    <a:xfrm>
                      <a:off x="6074940" y="2138977"/>
                      <a:ext cx="105434" cy="8864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76" h="3511" extrusionOk="0">
                          <a:moveTo>
                            <a:pt x="3899" y="0"/>
                          </a:moveTo>
                          <a:cubicBezTo>
                            <a:pt x="3836" y="0"/>
                            <a:pt x="3772" y="32"/>
                            <a:pt x="3729" y="109"/>
                          </a:cubicBezTo>
                          <a:cubicBezTo>
                            <a:pt x="3338" y="741"/>
                            <a:pt x="2686" y="1112"/>
                            <a:pt x="1995" y="1504"/>
                          </a:cubicBezTo>
                          <a:cubicBezTo>
                            <a:pt x="1233" y="1940"/>
                            <a:pt x="438" y="2390"/>
                            <a:pt x="47" y="3231"/>
                          </a:cubicBezTo>
                          <a:cubicBezTo>
                            <a:pt x="1" y="3328"/>
                            <a:pt x="47" y="3446"/>
                            <a:pt x="144" y="3491"/>
                          </a:cubicBezTo>
                          <a:cubicBezTo>
                            <a:pt x="170" y="3504"/>
                            <a:pt x="196" y="3511"/>
                            <a:pt x="223" y="3511"/>
                          </a:cubicBezTo>
                          <a:cubicBezTo>
                            <a:pt x="301" y="3511"/>
                            <a:pt x="372" y="3465"/>
                            <a:pt x="405" y="3394"/>
                          </a:cubicBezTo>
                          <a:cubicBezTo>
                            <a:pt x="744" y="2670"/>
                            <a:pt x="1448" y="2266"/>
                            <a:pt x="2191" y="1849"/>
                          </a:cubicBezTo>
                          <a:cubicBezTo>
                            <a:pt x="2895" y="1445"/>
                            <a:pt x="3625" y="1034"/>
                            <a:pt x="4068" y="317"/>
                          </a:cubicBezTo>
                          <a:cubicBezTo>
                            <a:pt x="4176" y="156"/>
                            <a:pt x="4039" y="0"/>
                            <a:pt x="389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1" name="Google Shape;471;p32"/>
                    <p:cNvSpPr/>
                    <p:nvPr/>
                  </p:nvSpPr>
                  <p:spPr>
                    <a:xfrm>
                      <a:off x="6070496" y="2176419"/>
                      <a:ext cx="111417" cy="966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413" h="3827" extrusionOk="0">
                          <a:moveTo>
                            <a:pt x="4147" y="0"/>
                          </a:moveTo>
                          <a:cubicBezTo>
                            <a:pt x="4084" y="0"/>
                            <a:pt x="4021" y="31"/>
                            <a:pt x="3983" y="105"/>
                          </a:cubicBezTo>
                          <a:cubicBezTo>
                            <a:pt x="3599" y="842"/>
                            <a:pt x="2875" y="1252"/>
                            <a:pt x="2113" y="1696"/>
                          </a:cubicBezTo>
                          <a:cubicBezTo>
                            <a:pt x="1304" y="2158"/>
                            <a:pt x="464" y="2647"/>
                            <a:pt x="60" y="3547"/>
                          </a:cubicBezTo>
                          <a:cubicBezTo>
                            <a:pt x="1" y="3677"/>
                            <a:pt x="92" y="3820"/>
                            <a:pt x="236" y="3827"/>
                          </a:cubicBezTo>
                          <a:cubicBezTo>
                            <a:pt x="314" y="3820"/>
                            <a:pt x="386" y="3781"/>
                            <a:pt x="418" y="3709"/>
                          </a:cubicBezTo>
                          <a:cubicBezTo>
                            <a:pt x="777" y="2921"/>
                            <a:pt x="1520" y="2491"/>
                            <a:pt x="2315" y="2034"/>
                          </a:cubicBezTo>
                          <a:cubicBezTo>
                            <a:pt x="3090" y="1591"/>
                            <a:pt x="3892" y="1122"/>
                            <a:pt x="4329" y="288"/>
                          </a:cubicBezTo>
                          <a:cubicBezTo>
                            <a:pt x="4412" y="134"/>
                            <a:pt x="4279" y="0"/>
                            <a:pt x="4147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2" name="Google Shape;472;p32"/>
                    <p:cNvSpPr/>
                    <p:nvPr/>
                  </p:nvSpPr>
                  <p:spPr>
                    <a:xfrm>
                      <a:off x="6070850" y="2217572"/>
                      <a:ext cx="111569" cy="966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419" h="3827" extrusionOk="0">
                          <a:moveTo>
                            <a:pt x="4133" y="0"/>
                          </a:moveTo>
                          <a:cubicBezTo>
                            <a:pt x="4090" y="0"/>
                            <a:pt x="4044" y="16"/>
                            <a:pt x="4002" y="53"/>
                          </a:cubicBezTo>
                          <a:cubicBezTo>
                            <a:pt x="3539" y="489"/>
                            <a:pt x="2998" y="835"/>
                            <a:pt x="2470" y="1167"/>
                          </a:cubicBezTo>
                          <a:cubicBezTo>
                            <a:pt x="1525" y="1773"/>
                            <a:pt x="547" y="2392"/>
                            <a:pt x="39" y="3546"/>
                          </a:cubicBezTo>
                          <a:cubicBezTo>
                            <a:pt x="0" y="3644"/>
                            <a:pt x="46" y="3761"/>
                            <a:pt x="143" y="3807"/>
                          </a:cubicBezTo>
                          <a:cubicBezTo>
                            <a:pt x="169" y="3820"/>
                            <a:pt x="196" y="3826"/>
                            <a:pt x="222" y="3826"/>
                          </a:cubicBezTo>
                          <a:cubicBezTo>
                            <a:pt x="300" y="3820"/>
                            <a:pt x="372" y="3774"/>
                            <a:pt x="404" y="3702"/>
                          </a:cubicBezTo>
                          <a:cubicBezTo>
                            <a:pt x="860" y="2660"/>
                            <a:pt x="1747" y="2099"/>
                            <a:pt x="2685" y="1499"/>
                          </a:cubicBezTo>
                          <a:cubicBezTo>
                            <a:pt x="3226" y="1154"/>
                            <a:pt x="3780" y="802"/>
                            <a:pt x="4276" y="339"/>
                          </a:cubicBezTo>
                          <a:cubicBezTo>
                            <a:pt x="4418" y="202"/>
                            <a:pt x="4290" y="0"/>
                            <a:pt x="4133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3" name="Google Shape;473;p32"/>
                    <p:cNvSpPr/>
                    <p:nvPr/>
                  </p:nvSpPr>
                  <p:spPr>
                    <a:xfrm>
                      <a:off x="6093875" y="2268370"/>
                      <a:ext cx="90134" cy="3933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570" h="15580" extrusionOk="0">
                          <a:moveTo>
                            <a:pt x="3284" y="1"/>
                          </a:moveTo>
                          <a:cubicBezTo>
                            <a:pt x="3242" y="1"/>
                            <a:pt x="3197" y="17"/>
                            <a:pt x="3155" y="54"/>
                          </a:cubicBezTo>
                          <a:cubicBezTo>
                            <a:pt x="0" y="2811"/>
                            <a:pt x="313" y="6989"/>
                            <a:pt x="613" y="11030"/>
                          </a:cubicBezTo>
                          <a:cubicBezTo>
                            <a:pt x="730" y="12575"/>
                            <a:pt x="835" y="14035"/>
                            <a:pt x="750" y="15371"/>
                          </a:cubicBezTo>
                          <a:cubicBezTo>
                            <a:pt x="737" y="15475"/>
                            <a:pt x="822" y="15573"/>
                            <a:pt x="932" y="15579"/>
                          </a:cubicBezTo>
                          <a:lnTo>
                            <a:pt x="946" y="15579"/>
                          </a:lnTo>
                          <a:cubicBezTo>
                            <a:pt x="1050" y="15579"/>
                            <a:pt x="1135" y="15501"/>
                            <a:pt x="1141" y="15397"/>
                          </a:cubicBezTo>
                          <a:cubicBezTo>
                            <a:pt x="1232" y="14028"/>
                            <a:pt x="1122" y="12562"/>
                            <a:pt x="1004" y="11004"/>
                          </a:cubicBezTo>
                          <a:cubicBezTo>
                            <a:pt x="711" y="7054"/>
                            <a:pt x="411" y="2974"/>
                            <a:pt x="3416" y="348"/>
                          </a:cubicBezTo>
                          <a:cubicBezTo>
                            <a:pt x="3569" y="215"/>
                            <a:pt x="3441" y="1"/>
                            <a:pt x="3284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4" name="Google Shape;474;p32"/>
                    <p:cNvSpPr/>
                    <p:nvPr/>
                  </p:nvSpPr>
                  <p:spPr>
                    <a:xfrm>
                      <a:off x="6104631" y="2464821"/>
                      <a:ext cx="36003" cy="1337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26" h="5296" extrusionOk="0">
                          <a:moveTo>
                            <a:pt x="253" y="0"/>
                          </a:moveTo>
                          <a:cubicBezTo>
                            <a:pt x="128" y="0"/>
                            <a:pt x="1" y="119"/>
                            <a:pt x="63" y="277"/>
                          </a:cubicBezTo>
                          <a:cubicBezTo>
                            <a:pt x="748" y="1965"/>
                            <a:pt x="1028" y="3405"/>
                            <a:pt x="1028" y="5100"/>
                          </a:cubicBezTo>
                          <a:cubicBezTo>
                            <a:pt x="1028" y="5204"/>
                            <a:pt x="1119" y="5295"/>
                            <a:pt x="1223" y="5295"/>
                          </a:cubicBezTo>
                          <a:cubicBezTo>
                            <a:pt x="1334" y="5295"/>
                            <a:pt x="1425" y="5204"/>
                            <a:pt x="1425" y="5093"/>
                          </a:cubicBezTo>
                          <a:cubicBezTo>
                            <a:pt x="1425" y="3379"/>
                            <a:pt x="1119" y="1841"/>
                            <a:pt x="428" y="127"/>
                          </a:cubicBezTo>
                          <a:cubicBezTo>
                            <a:pt x="393" y="38"/>
                            <a:pt x="323" y="0"/>
                            <a:pt x="253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5" name="Google Shape;475;p32"/>
                    <p:cNvSpPr/>
                    <p:nvPr/>
                  </p:nvSpPr>
                  <p:spPr>
                    <a:xfrm>
                      <a:off x="6111321" y="2647587"/>
                      <a:ext cx="27015" cy="12257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70" h="4855" extrusionOk="0">
                          <a:moveTo>
                            <a:pt x="199" y="0"/>
                          </a:moveTo>
                          <a:cubicBezTo>
                            <a:pt x="100" y="0"/>
                            <a:pt x="0" y="67"/>
                            <a:pt x="0" y="201"/>
                          </a:cubicBezTo>
                          <a:cubicBezTo>
                            <a:pt x="0" y="1758"/>
                            <a:pt x="202" y="3108"/>
                            <a:pt x="665" y="4711"/>
                          </a:cubicBezTo>
                          <a:cubicBezTo>
                            <a:pt x="685" y="4796"/>
                            <a:pt x="763" y="4854"/>
                            <a:pt x="854" y="4854"/>
                          </a:cubicBezTo>
                          <a:cubicBezTo>
                            <a:pt x="867" y="4854"/>
                            <a:pt x="887" y="4854"/>
                            <a:pt x="906" y="4848"/>
                          </a:cubicBezTo>
                          <a:cubicBezTo>
                            <a:pt x="1011" y="4822"/>
                            <a:pt x="1069" y="4711"/>
                            <a:pt x="1043" y="4607"/>
                          </a:cubicBezTo>
                          <a:cubicBezTo>
                            <a:pt x="587" y="3036"/>
                            <a:pt x="398" y="1719"/>
                            <a:pt x="398" y="201"/>
                          </a:cubicBezTo>
                          <a:cubicBezTo>
                            <a:pt x="398" y="67"/>
                            <a:pt x="299" y="0"/>
                            <a:pt x="19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6" name="Google Shape;476;p32"/>
                    <p:cNvSpPr/>
                    <p:nvPr/>
                  </p:nvSpPr>
                  <p:spPr>
                    <a:xfrm>
                      <a:off x="6109655" y="2649077"/>
                      <a:ext cx="29817" cy="634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81" h="2515" extrusionOk="0">
                          <a:moveTo>
                            <a:pt x="272" y="0"/>
                          </a:moveTo>
                          <a:cubicBezTo>
                            <a:pt x="129" y="0"/>
                            <a:pt x="1" y="168"/>
                            <a:pt x="112" y="318"/>
                          </a:cubicBezTo>
                          <a:cubicBezTo>
                            <a:pt x="562" y="852"/>
                            <a:pt x="705" y="1862"/>
                            <a:pt x="777" y="2345"/>
                          </a:cubicBezTo>
                          <a:cubicBezTo>
                            <a:pt x="790" y="2442"/>
                            <a:pt x="875" y="2514"/>
                            <a:pt x="972" y="2514"/>
                          </a:cubicBezTo>
                          <a:cubicBezTo>
                            <a:pt x="985" y="2514"/>
                            <a:pt x="992" y="2514"/>
                            <a:pt x="1005" y="2508"/>
                          </a:cubicBezTo>
                          <a:cubicBezTo>
                            <a:pt x="1109" y="2495"/>
                            <a:pt x="1181" y="2390"/>
                            <a:pt x="1168" y="2286"/>
                          </a:cubicBezTo>
                          <a:cubicBezTo>
                            <a:pt x="1044" y="1452"/>
                            <a:pt x="868" y="611"/>
                            <a:pt x="418" y="70"/>
                          </a:cubicBezTo>
                          <a:cubicBezTo>
                            <a:pt x="374" y="21"/>
                            <a:pt x="323" y="0"/>
                            <a:pt x="27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7" name="Google Shape;477;p32"/>
                    <p:cNvSpPr/>
                    <p:nvPr/>
                  </p:nvSpPr>
                  <p:spPr>
                    <a:xfrm>
                      <a:off x="6083170" y="2514407"/>
                      <a:ext cx="31913" cy="785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64" h="3110" extrusionOk="0">
                          <a:moveTo>
                            <a:pt x="1037" y="1"/>
                          </a:moveTo>
                          <a:cubicBezTo>
                            <a:pt x="957" y="1"/>
                            <a:pt x="878" y="45"/>
                            <a:pt x="848" y="144"/>
                          </a:cubicBezTo>
                          <a:cubicBezTo>
                            <a:pt x="770" y="451"/>
                            <a:pt x="659" y="744"/>
                            <a:pt x="522" y="1031"/>
                          </a:cubicBezTo>
                          <a:cubicBezTo>
                            <a:pt x="268" y="1624"/>
                            <a:pt x="1" y="2236"/>
                            <a:pt x="144" y="2947"/>
                          </a:cubicBezTo>
                          <a:cubicBezTo>
                            <a:pt x="157" y="3045"/>
                            <a:pt x="242" y="3110"/>
                            <a:pt x="333" y="3110"/>
                          </a:cubicBezTo>
                          <a:cubicBezTo>
                            <a:pt x="346" y="3110"/>
                            <a:pt x="359" y="3110"/>
                            <a:pt x="372" y="3103"/>
                          </a:cubicBezTo>
                          <a:cubicBezTo>
                            <a:pt x="477" y="3084"/>
                            <a:pt x="548" y="2979"/>
                            <a:pt x="529" y="2875"/>
                          </a:cubicBezTo>
                          <a:cubicBezTo>
                            <a:pt x="411" y="2282"/>
                            <a:pt x="640" y="1748"/>
                            <a:pt x="887" y="1187"/>
                          </a:cubicBezTo>
                          <a:cubicBezTo>
                            <a:pt x="1031" y="881"/>
                            <a:pt x="1148" y="561"/>
                            <a:pt x="1233" y="236"/>
                          </a:cubicBezTo>
                          <a:cubicBezTo>
                            <a:pt x="1263" y="90"/>
                            <a:pt x="1150" y="1"/>
                            <a:pt x="1037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8" name="Google Shape;478;p32"/>
                    <p:cNvSpPr/>
                    <p:nvPr/>
                  </p:nvSpPr>
                  <p:spPr>
                    <a:xfrm>
                      <a:off x="6063099" y="2396148"/>
                      <a:ext cx="57691" cy="7321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85" h="2900" extrusionOk="0">
                          <a:moveTo>
                            <a:pt x="1998" y="0"/>
                          </a:moveTo>
                          <a:cubicBezTo>
                            <a:pt x="1951" y="0"/>
                            <a:pt x="1902" y="19"/>
                            <a:pt x="1858" y="64"/>
                          </a:cubicBezTo>
                          <a:cubicBezTo>
                            <a:pt x="1754" y="168"/>
                            <a:pt x="1624" y="292"/>
                            <a:pt x="1493" y="416"/>
                          </a:cubicBezTo>
                          <a:cubicBezTo>
                            <a:pt x="861" y="996"/>
                            <a:pt x="1" y="1791"/>
                            <a:pt x="463" y="2788"/>
                          </a:cubicBezTo>
                          <a:cubicBezTo>
                            <a:pt x="496" y="2854"/>
                            <a:pt x="561" y="2899"/>
                            <a:pt x="639" y="2899"/>
                          </a:cubicBezTo>
                          <a:cubicBezTo>
                            <a:pt x="672" y="2899"/>
                            <a:pt x="698" y="2893"/>
                            <a:pt x="724" y="2880"/>
                          </a:cubicBezTo>
                          <a:cubicBezTo>
                            <a:pt x="822" y="2834"/>
                            <a:pt x="868" y="2717"/>
                            <a:pt x="815" y="2619"/>
                          </a:cubicBezTo>
                          <a:cubicBezTo>
                            <a:pt x="476" y="1882"/>
                            <a:pt x="1154" y="1257"/>
                            <a:pt x="1754" y="703"/>
                          </a:cubicBezTo>
                          <a:cubicBezTo>
                            <a:pt x="1897" y="579"/>
                            <a:pt x="2028" y="455"/>
                            <a:pt x="2145" y="338"/>
                          </a:cubicBezTo>
                          <a:cubicBezTo>
                            <a:pt x="2284" y="194"/>
                            <a:pt x="2150" y="0"/>
                            <a:pt x="1998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79" name="Google Shape;479;p32"/>
                    <p:cNvSpPr/>
                    <p:nvPr/>
                  </p:nvSpPr>
                  <p:spPr>
                    <a:xfrm>
                      <a:off x="6107458" y="2398496"/>
                      <a:ext cx="39765" cy="7087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75" h="2807" extrusionOk="0">
                          <a:moveTo>
                            <a:pt x="294" y="1"/>
                          </a:moveTo>
                          <a:cubicBezTo>
                            <a:pt x="144" y="1"/>
                            <a:pt x="1" y="185"/>
                            <a:pt x="147" y="336"/>
                          </a:cubicBezTo>
                          <a:cubicBezTo>
                            <a:pt x="597" y="903"/>
                            <a:pt x="1118" y="1978"/>
                            <a:pt x="929" y="2545"/>
                          </a:cubicBezTo>
                          <a:cubicBezTo>
                            <a:pt x="890" y="2650"/>
                            <a:pt x="948" y="2761"/>
                            <a:pt x="1053" y="2800"/>
                          </a:cubicBezTo>
                          <a:cubicBezTo>
                            <a:pt x="1072" y="2800"/>
                            <a:pt x="1092" y="2806"/>
                            <a:pt x="1111" y="2806"/>
                          </a:cubicBezTo>
                          <a:cubicBezTo>
                            <a:pt x="1196" y="2806"/>
                            <a:pt x="1274" y="2754"/>
                            <a:pt x="1300" y="2676"/>
                          </a:cubicBezTo>
                          <a:cubicBezTo>
                            <a:pt x="1574" y="1861"/>
                            <a:pt x="844" y="584"/>
                            <a:pt x="453" y="95"/>
                          </a:cubicBezTo>
                          <a:cubicBezTo>
                            <a:pt x="410" y="28"/>
                            <a:pt x="351" y="1"/>
                            <a:pt x="294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0" name="Google Shape;480;p32"/>
                    <p:cNvSpPr/>
                    <p:nvPr/>
                  </p:nvSpPr>
                  <p:spPr>
                    <a:xfrm>
                      <a:off x="6084660" y="2269784"/>
                      <a:ext cx="96269" cy="883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13" h="3499" extrusionOk="0">
                          <a:moveTo>
                            <a:pt x="3536" y="0"/>
                          </a:moveTo>
                          <a:cubicBezTo>
                            <a:pt x="3492" y="0"/>
                            <a:pt x="3445" y="17"/>
                            <a:pt x="3403" y="57"/>
                          </a:cubicBezTo>
                          <a:cubicBezTo>
                            <a:pt x="3057" y="396"/>
                            <a:pt x="2627" y="663"/>
                            <a:pt x="2171" y="950"/>
                          </a:cubicBezTo>
                          <a:cubicBezTo>
                            <a:pt x="1278" y="1510"/>
                            <a:pt x="359" y="2091"/>
                            <a:pt x="33" y="3244"/>
                          </a:cubicBezTo>
                          <a:cubicBezTo>
                            <a:pt x="0" y="3348"/>
                            <a:pt x="66" y="3459"/>
                            <a:pt x="170" y="3492"/>
                          </a:cubicBezTo>
                          <a:cubicBezTo>
                            <a:pt x="183" y="3492"/>
                            <a:pt x="203" y="3498"/>
                            <a:pt x="222" y="3498"/>
                          </a:cubicBezTo>
                          <a:cubicBezTo>
                            <a:pt x="313" y="3498"/>
                            <a:pt x="392" y="3433"/>
                            <a:pt x="411" y="3348"/>
                          </a:cubicBezTo>
                          <a:cubicBezTo>
                            <a:pt x="698" y="2338"/>
                            <a:pt x="1513" y="1823"/>
                            <a:pt x="2379" y="1282"/>
                          </a:cubicBezTo>
                          <a:cubicBezTo>
                            <a:pt x="2836" y="996"/>
                            <a:pt x="3298" y="702"/>
                            <a:pt x="3676" y="337"/>
                          </a:cubicBezTo>
                          <a:cubicBezTo>
                            <a:pt x="3813" y="196"/>
                            <a:pt x="3687" y="0"/>
                            <a:pt x="3536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1" name="Google Shape;481;p32"/>
                    <p:cNvSpPr/>
                    <p:nvPr/>
                  </p:nvSpPr>
                  <p:spPr>
                    <a:xfrm>
                      <a:off x="6171612" y="1962168"/>
                      <a:ext cx="207459" cy="288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217" h="11414" extrusionOk="0">
                          <a:moveTo>
                            <a:pt x="238" y="0"/>
                          </a:moveTo>
                          <a:cubicBezTo>
                            <a:pt x="120" y="0"/>
                            <a:pt x="0" y="100"/>
                            <a:pt x="43" y="249"/>
                          </a:cubicBezTo>
                          <a:cubicBezTo>
                            <a:pt x="363" y="1389"/>
                            <a:pt x="1204" y="1611"/>
                            <a:pt x="2012" y="1826"/>
                          </a:cubicBezTo>
                          <a:cubicBezTo>
                            <a:pt x="2279" y="1891"/>
                            <a:pt x="2540" y="1976"/>
                            <a:pt x="2800" y="2074"/>
                          </a:cubicBezTo>
                          <a:cubicBezTo>
                            <a:pt x="4104" y="2589"/>
                            <a:pt x="4221" y="2960"/>
                            <a:pt x="4645" y="4322"/>
                          </a:cubicBezTo>
                          <a:lnTo>
                            <a:pt x="4690" y="4453"/>
                          </a:lnTo>
                          <a:cubicBezTo>
                            <a:pt x="5525" y="7131"/>
                            <a:pt x="6802" y="9530"/>
                            <a:pt x="7812" y="11316"/>
                          </a:cubicBezTo>
                          <a:cubicBezTo>
                            <a:pt x="7851" y="11374"/>
                            <a:pt x="7917" y="11413"/>
                            <a:pt x="7988" y="11413"/>
                          </a:cubicBezTo>
                          <a:cubicBezTo>
                            <a:pt x="8021" y="11413"/>
                            <a:pt x="8053" y="11407"/>
                            <a:pt x="8086" y="11387"/>
                          </a:cubicBezTo>
                          <a:cubicBezTo>
                            <a:pt x="8184" y="11335"/>
                            <a:pt x="8216" y="11211"/>
                            <a:pt x="8158" y="11120"/>
                          </a:cubicBezTo>
                          <a:cubicBezTo>
                            <a:pt x="7154" y="9347"/>
                            <a:pt x="5890" y="6981"/>
                            <a:pt x="5062" y="4335"/>
                          </a:cubicBezTo>
                          <a:lnTo>
                            <a:pt x="5023" y="4205"/>
                          </a:lnTo>
                          <a:cubicBezTo>
                            <a:pt x="4593" y="2817"/>
                            <a:pt x="4430" y="2295"/>
                            <a:pt x="2944" y="1709"/>
                          </a:cubicBezTo>
                          <a:cubicBezTo>
                            <a:pt x="2670" y="1604"/>
                            <a:pt x="2396" y="1520"/>
                            <a:pt x="2116" y="1448"/>
                          </a:cubicBezTo>
                          <a:cubicBezTo>
                            <a:pt x="1314" y="1233"/>
                            <a:pt x="682" y="1064"/>
                            <a:pt x="421" y="145"/>
                          </a:cubicBezTo>
                          <a:cubicBezTo>
                            <a:pt x="393" y="43"/>
                            <a:pt x="316" y="0"/>
                            <a:pt x="238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2" name="Google Shape;482;p32"/>
                    <p:cNvSpPr/>
                    <p:nvPr/>
                  </p:nvSpPr>
                  <p:spPr>
                    <a:xfrm>
                      <a:off x="6336908" y="2188765"/>
                      <a:ext cx="51858" cy="15206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54" h="6023" extrusionOk="0">
                          <a:moveTo>
                            <a:pt x="294" y="0"/>
                          </a:moveTo>
                          <a:cubicBezTo>
                            <a:pt x="201" y="0"/>
                            <a:pt x="108" y="59"/>
                            <a:pt x="99" y="183"/>
                          </a:cubicBezTo>
                          <a:cubicBezTo>
                            <a:pt x="1" y="1487"/>
                            <a:pt x="464" y="2601"/>
                            <a:pt x="920" y="3683"/>
                          </a:cubicBezTo>
                          <a:cubicBezTo>
                            <a:pt x="1213" y="4381"/>
                            <a:pt x="1520" y="5104"/>
                            <a:pt x="1650" y="5860"/>
                          </a:cubicBezTo>
                          <a:cubicBezTo>
                            <a:pt x="1669" y="5951"/>
                            <a:pt x="1748" y="6023"/>
                            <a:pt x="1845" y="6023"/>
                          </a:cubicBezTo>
                          <a:lnTo>
                            <a:pt x="1878" y="6023"/>
                          </a:lnTo>
                          <a:cubicBezTo>
                            <a:pt x="1982" y="6003"/>
                            <a:pt x="2054" y="5899"/>
                            <a:pt x="2041" y="5795"/>
                          </a:cubicBezTo>
                          <a:cubicBezTo>
                            <a:pt x="1898" y="4993"/>
                            <a:pt x="1585" y="4257"/>
                            <a:pt x="1285" y="3533"/>
                          </a:cubicBezTo>
                          <a:cubicBezTo>
                            <a:pt x="829" y="2451"/>
                            <a:pt x="399" y="1422"/>
                            <a:pt x="490" y="209"/>
                          </a:cubicBezTo>
                          <a:cubicBezTo>
                            <a:pt x="500" y="73"/>
                            <a:pt x="397" y="0"/>
                            <a:pt x="294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3" name="Google Shape;483;p32"/>
                    <p:cNvSpPr/>
                    <p:nvPr/>
                  </p:nvSpPr>
                  <p:spPr>
                    <a:xfrm>
                      <a:off x="6353596" y="2264861"/>
                      <a:ext cx="58221" cy="5344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306" h="2117" extrusionOk="0">
                          <a:moveTo>
                            <a:pt x="282" y="1"/>
                          </a:moveTo>
                          <a:cubicBezTo>
                            <a:pt x="92" y="1"/>
                            <a:pt x="1" y="290"/>
                            <a:pt x="213" y="382"/>
                          </a:cubicBezTo>
                          <a:cubicBezTo>
                            <a:pt x="898" y="676"/>
                            <a:pt x="1699" y="1243"/>
                            <a:pt x="1895" y="1966"/>
                          </a:cubicBezTo>
                          <a:cubicBezTo>
                            <a:pt x="1914" y="2051"/>
                            <a:pt x="1993" y="2110"/>
                            <a:pt x="2084" y="2116"/>
                          </a:cubicBezTo>
                          <a:cubicBezTo>
                            <a:pt x="2103" y="2116"/>
                            <a:pt x="2116" y="2110"/>
                            <a:pt x="2136" y="2110"/>
                          </a:cubicBezTo>
                          <a:cubicBezTo>
                            <a:pt x="2240" y="2084"/>
                            <a:pt x="2305" y="1973"/>
                            <a:pt x="2273" y="1868"/>
                          </a:cubicBezTo>
                          <a:cubicBezTo>
                            <a:pt x="2045" y="995"/>
                            <a:pt x="1139" y="343"/>
                            <a:pt x="363" y="17"/>
                          </a:cubicBezTo>
                          <a:cubicBezTo>
                            <a:pt x="335" y="6"/>
                            <a:pt x="308" y="1"/>
                            <a:pt x="282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4" name="Google Shape;484;p32"/>
                    <p:cNvSpPr/>
                    <p:nvPr/>
                  </p:nvSpPr>
                  <p:spPr>
                    <a:xfrm>
                      <a:off x="6311938" y="2128802"/>
                      <a:ext cx="46228" cy="3696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31" h="1464" extrusionOk="0">
                          <a:moveTo>
                            <a:pt x="286" y="1"/>
                          </a:moveTo>
                          <a:cubicBezTo>
                            <a:pt x="108" y="1"/>
                            <a:pt x="1" y="278"/>
                            <a:pt x="208" y="381"/>
                          </a:cubicBezTo>
                          <a:cubicBezTo>
                            <a:pt x="684" y="642"/>
                            <a:pt x="1107" y="988"/>
                            <a:pt x="1459" y="1398"/>
                          </a:cubicBezTo>
                          <a:cubicBezTo>
                            <a:pt x="1498" y="1437"/>
                            <a:pt x="1550" y="1463"/>
                            <a:pt x="1609" y="1463"/>
                          </a:cubicBezTo>
                          <a:cubicBezTo>
                            <a:pt x="1655" y="1463"/>
                            <a:pt x="1700" y="1444"/>
                            <a:pt x="1739" y="1418"/>
                          </a:cubicBezTo>
                          <a:cubicBezTo>
                            <a:pt x="1818" y="1346"/>
                            <a:pt x="1831" y="1222"/>
                            <a:pt x="1759" y="1137"/>
                          </a:cubicBezTo>
                          <a:cubicBezTo>
                            <a:pt x="1374" y="694"/>
                            <a:pt x="912" y="323"/>
                            <a:pt x="397" y="36"/>
                          </a:cubicBezTo>
                          <a:cubicBezTo>
                            <a:pt x="358" y="12"/>
                            <a:pt x="321" y="1"/>
                            <a:pt x="286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5" name="Google Shape;485;p32"/>
                    <p:cNvSpPr/>
                    <p:nvPr/>
                  </p:nvSpPr>
                  <p:spPr>
                    <a:xfrm>
                      <a:off x="6168153" y="1957699"/>
                      <a:ext cx="140654" cy="6390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71" h="2531" extrusionOk="0">
                          <a:moveTo>
                            <a:pt x="289" y="1"/>
                          </a:moveTo>
                          <a:cubicBezTo>
                            <a:pt x="139" y="1"/>
                            <a:pt x="0" y="185"/>
                            <a:pt x="135" y="335"/>
                          </a:cubicBezTo>
                          <a:cubicBezTo>
                            <a:pt x="813" y="1149"/>
                            <a:pt x="1849" y="1293"/>
                            <a:pt x="2846" y="1436"/>
                          </a:cubicBezTo>
                          <a:cubicBezTo>
                            <a:pt x="3811" y="1573"/>
                            <a:pt x="4723" y="1697"/>
                            <a:pt x="5179" y="2433"/>
                          </a:cubicBezTo>
                          <a:cubicBezTo>
                            <a:pt x="5218" y="2492"/>
                            <a:pt x="5284" y="2531"/>
                            <a:pt x="5349" y="2531"/>
                          </a:cubicBezTo>
                          <a:cubicBezTo>
                            <a:pt x="5388" y="2531"/>
                            <a:pt x="5421" y="2518"/>
                            <a:pt x="5453" y="2498"/>
                          </a:cubicBezTo>
                          <a:cubicBezTo>
                            <a:pt x="5544" y="2440"/>
                            <a:pt x="5570" y="2322"/>
                            <a:pt x="5518" y="2225"/>
                          </a:cubicBezTo>
                          <a:cubicBezTo>
                            <a:pt x="4964" y="1332"/>
                            <a:pt x="3915" y="1188"/>
                            <a:pt x="2898" y="1045"/>
                          </a:cubicBezTo>
                          <a:cubicBezTo>
                            <a:pt x="1973" y="915"/>
                            <a:pt x="1021" y="778"/>
                            <a:pt x="441" y="80"/>
                          </a:cubicBezTo>
                          <a:cubicBezTo>
                            <a:pt x="397" y="24"/>
                            <a:pt x="342" y="1"/>
                            <a:pt x="289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6" name="Google Shape;486;p32"/>
                    <p:cNvSpPr/>
                    <p:nvPr/>
                  </p:nvSpPr>
                  <p:spPr>
                    <a:xfrm>
                      <a:off x="6285554" y="2054751"/>
                      <a:ext cx="54181" cy="5127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46" h="2031" extrusionOk="0">
                          <a:moveTo>
                            <a:pt x="282" y="1"/>
                          </a:moveTo>
                          <a:cubicBezTo>
                            <a:pt x="112" y="1"/>
                            <a:pt x="0" y="250"/>
                            <a:pt x="184" y="369"/>
                          </a:cubicBezTo>
                          <a:cubicBezTo>
                            <a:pt x="803" y="760"/>
                            <a:pt x="1507" y="1203"/>
                            <a:pt x="1735" y="1894"/>
                          </a:cubicBezTo>
                          <a:cubicBezTo>
                            <a:pt x="1761" y="1978"/>
                            <a:pt x="1833" y="2030"/>
                            <a:pt x="1924" y="2030"/>
                          </a:cubicBezTo>
                          <a:cubicBezTo>
                            <a:pt x="1944" y="2030"/>
                            <a:pt x="1963" y="2030"/>
                            <a:pt x="1983" y="2017"/>
                          </a:cubicBezTo>
                          <a:cubicBezTo>
                            <a:pt x="2087" y="1985"/>
                            <a:pt x="2146" y="1874"/>
                            <a:pt x="2113" y="1770"/>
                          </a:cubicBezTo>
                          <a:cubicBezTo>
                            <a:pt x="1839" y="949"/>
                            <a:pt x="1038" y="440"/>
                            <a:pt x="393" y="36"/>
                          </a:cubicBezTo>
                          <a:cubicBezTo>
                            <a:pt x="355" y="12"/>
                            <a:pt x="317" y="1"/>
                            <a:pt x="282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7" name="Google Shape;487;p32"/>
                    <p:cNvSpPr/>
                    <p:nvPr/>
                  </p:nvSpPr>
                  <p:spPr>
                    <a:xfrm>
                      <a:off x="6171865" y="1990698"/>
                      <a:ext cx="97935" cy="10083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79" h="3994" extrusionOk="0">
                          <a:moveTo>
                            <a:pt x="227" y="0"/>
                          </a:moveTo>
                          <a:cubicBezTo>
                            <a:pt x="115" y="0"/>
                            <a:pt x="1" y="88"/>
                            <a:pt x="33" y="240"/>
                          </a:cubicBezTo>
                          <a:cubicBezTo>
                            <a:pt x="196" y="1374"/>
                            <a:pt x="1096" y="1980"/>
                            <a:pt x="1963" y="2560"/>
                          </a:cubicBezTo>
                          <a:cubicBezTo>
                            <a:pt x="2543" y="2951"/>
                            <a:pt x="3136" y="3355"/>
                            <a:pt x="3488" y="3903"/>
                          </a:cubicBezTo>
                          <a:cubicBezTo>
                            <a:pt x="3520" y="3961"/>
                            <a:pt x="3585" y="3994"/>
                            <a:pt x="3657" y="3994"/>
                          </a:cubicBezTo>
                          <a:cubicBezTo>
                            <a:pt x="3690" y="3994"/>
                            <a:pt x="3729" y="3987"/>
                            <a:pt x="3761" y="3968"/>
                          </a:cubicBezTo>
                          <a:cubicBezTo>
                            <a:pt x="3853" y="3909"/>
                            <a:pt x="3879" y="3785"/>
                            <a:pt x="3820" y="3694"/>
                          </a:cubicBezTo>
                          <a:cubicBezTo>
                            <a:pt x="3429" y="3075"/>
                            <a:pt x="2797" y="2645"/>
                            <a:pt x="2184" y="2234"/>
                          </a:cubicBezTo>
                          <a:cubicBezTo>
                            <a:pt x="1350" y="1674"/>
                            <a:pt x="561" y="1146"/>
                            <a:pt x="418" y="181"/>
                          </a:cubicBezTo>
                          <a:cubicBezTo>
                            <a:pt x="406" y="57"/>
                            <a:pt x="317" y="0"/>
                            <a:pt x="227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8" name="Google Shape;488;p32"/>
                    <p:cNvSpPr/>
                    <p:nvPr/>
                  </p:nvSpPr>
                  <p:spPr>
                    <a:xfrm>
                      <a:off x="6165452" y="2034199"/>
                      <a:ext cx="106999" cy="1068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238" h="4233" extrusionOk="0">
                          <a:moveTo>
                            <a:pt x="396" y="1"/>
                          </a:moveTo>
                          <a:cubicBezTo>
                            <a:pt x="307" y="1"/>
                            <a:pt x="220" y="54"/>
                            <a:pt x="203" y="172"/>
                          </a:cubicBezTo>
                          <a:cubicBezTo>
                            <a:pt x="1" y="1450"/>
                            <a:pt x="1193" y="2199"/>
                            <a:pt x="2249" y="2858"/>
                          </a:cubicBezTo>
                          <a:cubicBezTo>
                            <a:pt x="2901" y="3275"/>
                            <a:pt x="3527" y="3659"/>
                            <a:pt x="3820" y="4141"/>
                          </a:cubicBezTo>
                          <a:cubicBezTo>
                            <a:pt x="3859" y="4194"/>
                            <a:pt x="3924" y="4233"/>
                            <a:pt x="3989" y="4233"/>
                          </a:cubicBezTo>
                          <a:cubicBezTo>
                            <a:pt x="4146" y="4233"/>
                            <a:pt x="4237" y="4063"/>
                            <a:pt x="4159" y="3933"/>
                          </a:cubicBezTo>
                          <a:cubicBezTo>
                            <a:pt x="3807" y="3379"/>
                            <a:pt x="3123" y="2949"/>
                            <a:pt x="2458" y="2532"/>
                          </a:cubicBezTo>
                          <a:cubicBezTo>
                            <a:pt x="1415" y="1873"/>
                            <a:pt x="431" y="1261"/>
                            <a:pt x="594" y="231"/>
                          </a:cubicBezTo>
                          <a:cubicBezTo>
                            <a:pt x="619" y="86"/>
                            <a:pt x="507" y="1"/>
                            <a:pt x="396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89" name="Google Shape;489;p32"/>
                    <p:cNvSpPr/>
                    <p:nvPr/>
                  </p:nvSpPr>
                  <p:spPr>
                    <a:xfrm>
                      <a:off x="6161665" y="2075378"/>
                      <a:ext cx="110104" cy="1191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361" h="4720" extrusionOk="0">
                          <a:moveTo>
                            <a:pt x="543" y="1"/>
                          </a:moveTo>
                          <a:cubicBezTo>
                            <a:pt x="471" y="1"/>
                            <a:pt x="400" y="40"/>
                            <a:pt x="366" y="132"/>
                          </a:cubicBezTo>
                          <a:cubicBezTo>
                            <a:pt x="1" y="1096"/>
                            <a:pt x="1265" y="2159"/>
                            <a:pt x="2490" y="3188"/>
                          </a:cubicBezTo>
                          <a:cubicBezTo>
                            <a:pt x="3129" y="3723"/>
                            <a:pt x="3735" y="4231"/>
                            <a:pt x="3970" y="4629"/>
                          </a:cubicBezTo>
                          <a:cubicBezTo>
                            <a:pt x="4003" y="4687"/>
                            <a:pt x="4068" y="4720"/>
                            <a:pt x="4139" y="4720"/>
                          </a:cubicBezTo>
                          <a:cubicBezTo>
                            <a:pt x="4172" y="4720"/>
                            <a:pt x="4211" y="4713"/>
                            <a:pt x="4237" y="4694"/>
                          </a:cubicBezTo>
                          <a:cubicBezTo>
                            <a:pt x="4335" y="4642"/>
                            <a:pt x="4361" y="4518"/>
                            <a:pt x="4309" y="4427"/>
                          </a:cubicBezTo>
                          <a:cubicBezTo>
                            <a:pt x="4048" y="3970"/>
                            <a:pt x="3409" y="3442"/>
                            <a:pt x="2745" y="2882"/>
                          </a:cubicBezTo>
                          <a:cubicBezTo>
                            <a:pt x="1728" y="2035"/>
                            <a:pt x="463" y="972"/>
                            <a:pt x="731" y="268"/>
                          </a:cubicBezTo>
                          <a:cubicBezTo>
                            <a:pt x="788" y="113"/>
                            <a:pt x="665" y="1"/>
                            <a:pt x="543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0" name="Google Shape;490;p32"/>
                    <p:cNvSpPr/>
                    <p:nvPr/>
                  </p:nvSpPr>
                  <p:spPr>
                    <a:xfrm>
                      <a:off x="6170956" y="2139279"/>
                      <a:ext cx="105434" cy="883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76" h="3499" extrusionOk="0">
                          <a:moveTo>
                            <a:pt x="269" y="1"/>
                          </a:moveTo>
                          <a:cubicBezTo>
                            <a:pt x="132" y="1"/>
                            <a:pt x="0" y="147"/>
                            <a:pt x="95" y="305"/>
                          </a:cubicBezTo>
                          <a:cubicBezTo>
                            <a:pt x="539" y="1022"/>
                            <a:pt x="1269" y="1439"/>
                            <a:pt x="1973" y="1837"/>
                          </a:cubicBezTo>
                          <a:cubicBezTo>
                            <a:pt x="2716" y="2254"/>
                            <a:pt x="3419" y="2658"/>
                            <a:pt x="3758" y="3382"/>
                          </a:cubicBezTo>
                          <a:cubicBezTo>
                            <a:pt x="3784" y="3453"/>
                            <a:pt x="3856" y="3499"/>
                            <a:pt x="3934" y="3499"/>
                          </a:cubicBezTo>
                          <a:cubicBezTo>
                            <a:pt x="4078" y="3499"/>
                            <a:pt x="4175" y="3349"/>
                            <a:pt x="4117" y="3219"/>
                          </a:cubicBezTo>
                          <a:cubicBezTo>
                            <a:pt x="3726" y="2378"/>
                            <a:pt x="2931" y="1928"/>
                            <a:pt x="2168" y="1492"/>
                          </a:cubicBezTo>
                          <a:cubicBezTo>
                            <a:pt x="1477" y="1100"/>
                            <a:pt x="819" y="729"/>
                            <a:pt x="434" y="97"/>
                          </a:cubicBezTo>
                          <a:cubicBezTo>
                            <a:pt x="391" y="29"/>
                            <a:pt x="329" y="1"/>
                            <a:pt x="269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1" name="Google Shape;491;p32"/>
                    <p:cNvSpPr/>
                    <p:nvPr/>
                  </p:nvSpPr>
                  <p:spPr>
                    <a:xfrm>
                      <a:off x="6168936" y="2176419"/>
                      <a:ext cx="111569" cy="966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419" h="3827" extrusionOk="0">
                          <a:moveTo>
                            <a:pt x="268" y="0"/>
                          </a:moveTo>
                          <a:cubicBezTo>
                            <a:pt x="134" y="0"/>
                            <a:pt x="1" y="134"/>
                            <a:pt x="84" y="288"/>
                          </a:cubicBezTo>
                          <a:cubicBezTo>
                            <a:pt x="521" y="1122"/>
                            <a:pt x="1316" y="1578"/>
                            <a:pt x="2105" y="2034"/>
                          </a:cubicBezTo>
                          <a:cubicBezTo>
                            <a:pt x="2893" y="2491"/>
                            <a:pt x="3643" y="2921"/>
                            <a:pt x="3995" y="3709"/>
                          </a:cubicBezTo>
                          <a:cubicBezTo>
                            <a:pt x="4027" y="3781"/>
                            <a:pt x="4099" y="3827"/>
                            <a:pt x="4177" y="3827"/>
                          </a:cubicBezTo>
                          <a:cubicBezTo>
                            <a:pt x="4321" y="3820"/>
                            <a:pt x="4418" y="3677"/>
                            <a:pt x="4353" y="3547"/>
                          </a:cubicBezTo>
                          <a:cubicBezTo>
                            <a:pt x="3949" y="2647"/>
                            <a:pt x="3108" y="2165"/>
                            <a:pt x="2300" y="1696"/>
                          </a:cubicBezTo>
                          <a:cubicBezTo>
                            <a:pt x="1538" y="1252"/>
                            <a:pt x="814" y="842"/>
                            <a:pt x="436" y="105"/>
                          </a:cubicBezTo>
                          <a:cubicBezTo>
                            <a:pt x="396" y="31"/>
                            <a:pt x="332" y="0"/>
                            <a:pt x="268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2" name="Google Shape;492;p32"/>
                    <p:cNvSpPr/>
                    <p:nvPr/>
                  </p:nvSpPr>
                  <p:spPr>
                    <a:xfrm>
                      <a:off x="6168229" y="2217496"/>
                      <a:ext cx="112099" cy="966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440" h="3830" extrusionOk="0">
                          <a:moveTo>
                            <a:pt x="286" y="1"/>
                          </a:moveTo>
                          <a:cubicBezTo>
                            <a:pt x="129" y="1"/>
                            <a:pt x="0" y="208"/>
                            <a:pt x="151" y="349"/>
                          </a:cubicBezTo>
                          <a:cubicBezTo>
                            <a:pt x="647" y="812"/>
                            <a:pt x="1201" y="1163"/>
                            <a:pt x="1742" y="1509"/>
                          </a:cubicBezTo>
                          <a:cubicBezTo>
                            <a:pt x="2680" y="2102"/>
                            <a:pt x="3567" y="2663"/>
                            <a:pt x="4023" y="3705"/>
                          </a:cubicBezTo>
                          <a:cubicBezTo>
                            <a:pt x="4055" y="3777"/>
                            <a:pt x="4127" y="3829"/>
                            <a:pt x="4205" y="3829"/>
                          </a:cubicBezTo>
                          <a:cubicBezTo>
                            <a:pt x="4342" y="3823"/>
                            <a:pt x="4440" y="3679"/>
                            <a:pt x="4388" y="3555"/>
                          </a:cubicBezTo>
                          <a:cubicBezTo>
                            <a:pt x="3879" y="2395"/>
                            <a:pt x="2902" y="1776"/>
                            <a:pt x="1957" y="1177"/>
                          </a:cubicBezTo>
                          <a:cubicBezTo>
                            <a:pt x="1429" y="844"/>
                            <a:pt x="888" y="499"/>
                            <a:pt x="425" y="62"/>
                          </a:cubicBezTo>
                          <a:cubicBezTo>
                            <a:pt x="381" y="19"/>
                            <a:pt x="332" y="1"/>
                            <a:pt x="286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3" name="Google Shape;493;p32"/>
                    <p:cNvSpPr/>
                    <p:nvPr/>
                  </p:nvSpPr>
                  <p:spPr>
                    <a:xfrm>
                      <a:off x="6166487" y="2268193"/>
                      <a:ext cx="90487" cy="39353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584" h="15587" extrusionOk="0">
                          <a:moveTo>
                            <a:pt x="290" y="0"/>
                          </a:moveTo>
                          <a:cubicBezTo>
                            <a:pt x="130" y="0"/>
                            <a:pt x="1" y="223"/>
                            <a:pt x="168" y="355"/>
                          </a:cubicBezTo>
                          <a:cubicBezTo>
                            <a:pt x="3173" y="2981"/>
                            <a:pt x="2873" y="7068"/>
                            <a:pt x="2580" y="11011"/>
                          </a:cubicBezTo>
                          <a:cubicBezTo>
                            <a:pt x="2462" y="12569"/>
                            <a:pt x="2352" y="14035"/>
                            <a:pt x="2443" y="15404"/>
                          </a:cubicBezTo>
                          <a:cubicBezTo>
                            <a:pt x="2449" y="15508"/>
                            <a:pt x="2534" y="15586"/>
                            <a:pt x="2638" y="15586"/>
                          </a:cubicBezTo>
                          <a:lnTo>
                            <a:pt x="2651" y="15586"/>
                          </a:lnTo>
                          <a:cubicBezTo>
                            <a:pt x="2762" y="15580"/>
                            <a:pt x="2840" y="15482"/>
                            <a:pt x="2834" y="15378"/>
                          </a:cubicBezTo>
                          <a:cubicBezTo>
                            <a:pt x="2749" y="14042"/>
                            <a:pt x="2853" y="12582"/>
                            <a:pt x="2971" y="11037"/>
                          </a:cubicBezTo>
                          <a:cubicBezTo>
                            <a:pt x="3271" y="6996"/>
                            <a:pt x="3583" y="2818"/>
                            <a:pt x="429" y="61"/>
                          </a:cubicBezTo>
                          <a:cubicBezTo>
                            <a:pt x="384" y="18"/>
                            <a:pt x="336" y="0"/>
                            <a:pt x="290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4" name="Google Shape;494;p32"/>
                    <p:cNvSpPr/>
                    <p:nvPr/>
                  </p:nvSpPr>
                  <p:spPr>
                    <a:xfrm>
                      <a:off x="6210216" y="2464896"/>
                      <a:ext cx="36003" cy="1336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26" h="5293" extrusionOk="0">
                          <a:moveTo>
                            <a:pt x="1174" y="0"/>
                          </a:moveTo>
                          <a:cubicBezTo>
                            <a:pt x="1103" y="0"/>
                            <a:pt x="1033" y="37"/>
                            <a:pt x="998" y="124"/>
                          </a:cubicBezTo>
                          <a:cubicBezTo>
                            <a:pt x="307" y="1845"/>
                            <a:pt x="0" y="3376"/>
                            <a:pt x="0" y="5097"/>
                          </a:cubicBezTo>
                          <a:cubicBezTo>
                            <a:pt x="0" y="5201"/>
                            <a:pt x="92" y="5292"/>
                            <a:pt x="202" y="5292"/>
                          </a:cubicBezTo>
                          <a:cubicBezTo>
                            <a:pt x="307" y="5292"/>
                            <a:pt x="398" y="5201"/>
                            <a:pt x="398" y="5097"/>
                          </a:cubicBezTo>
                          <a:cubicBezTo>
                            <a:pt x="391" y="3409"/>
                            <a:pt x="685" y="1962"/>
                            <a:pt x="1363" y="274"/>
                          </a:cubicBezTo>
                          <a:cubicBezTo>
                            <a:pt x="1425" y="116"/>
                            <a:pt x="1299" y="0"/>
                            <a:pt x="1174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5" name="Google Shape;495;p32"/>
                    <p:cNvSpPr/>
                    <p:nvPr/>
                  </p:nvSpPr>
                  <p:spPr>
                    <a:xfrm>
                      <a:off x="6212513" y="2647537"/>
                      <a:ext cx="27015" cy="12262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70" h="4857" extrusionOk="0">
                          <a:moveTo>
                            <a:pt x="871" y="1"/>
                          </a:moveTo>
                          <a:cubicBezTo>
                            <a:pt x="771" y="1"/>
                            <a:pt x="672" y="66"/>
                            <a:pt x="672" y="196"/>
                          </a:cubicBezTo>
                          <a:cubicBezTo>
                            <a:pt x="672" y="1715"/>
                            <a:pt x="483" y="3038"/>
                            <a:pt x="27" y="4609"/>
                          </a:cubicBezTo>
                          <a:cubicBezTo>
                            <a:pt x="1" y="4713"/>
                            <a:pt x="59" y="4817"/>
                            <a:pt x="164" y="4850"/>
                          </a:cubicBezTo>
                          <a:cubicBezTo>
                            <a:pt x="183" y="4856"/>
                            <a:pt x="196" y="4856"/>
                            <a:pt x="216" y="4856"/>
                          </a:cubicBezTo>
                          <a:cubicBezTo>
                            <a:pt x="307" y="4856"/>
                            <a:pt x="385" y="4798"/>
                            <a:pt x="405" y="4713"/>
                          </a:cubicBezTo>
                          <a:cubicBezTo>
                            <a:pt x="867" y="3110"/>
                            <a:pt x="1070" y="1754"/>
                            <a:pt x="1070" y="196"/>
                          </a:cubicBezTo>
                          <a:cubicBezTo>
                            <a:pt x="1070" y="66"/>
                            <a:pt x="970" y="1"/>
                            <a:pt x="871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6" name="Google Shape;496;p32"/>
                    <p:cNvSpPr/>
                    <p:nvPr/>
                  </p:nvSpPr>
                  <p:spPr>
                    <a:xfrm>
                      <a:off x="6211377" y="2649102"/>
                      <a:ext cx="29944" cy="6347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86" h="2514" extrusionOk="0">
                          <a:moveTo>
                            <a:pt x="913" y="0"/>
                          </a:moveTo>
                          <a:cubicBezTo>
                            <a:pt x="864" y="0"/>
                            <a:pt x="812" y="21"/>
                            <a:pt x="769" y="69"/>
                          </a:cubicBezTo>
                          <a:cubicBezTo>
                            <a:pt x="313" y="610"/>
                            <a:pt x="137" y="1457"/>
                            <a:pt x="20" y="2285"/>
                          </a:cubicBezTo>
                          <a:cubicBezTo>
                            <a:pt x="0" y="2396"/>
                            <a:pt x="72" y="2494"/>
                            <a:pt x="183" y="2513"/>
                          </a:cubicBezTo>
                          <a:lnTo>
                            <a:pt x="209" y="2513"/>
                          </a:lnTo>
                          <a:cubicBezTo>
                            <a:pt x="306" y="2513"/>
                            <a:pt x="391" y="2441"/>
                            <a:pt x="404" y="2344"/>
                          </a:cubicBezTo>
                          <a:cubicBezTo>
                            <a:pt x="476" y="1861"/>
                            <a:pt x="626" y="851"/>
                            <a:pt x="1069" y="317"/>
                          </a:cubicBezTo>
                          <a:cubicBezTo>
                            <a:pt x="1185" y="171"/>
                            <a:pt x="1056" y="0"/>
                            <a:pt x="913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7" name="Google Shape;497;p32"/>
                    <p:cNvSpPr/>
                    <p:nvPr/>
                  </p:nvSpPr>
                  <p:spPr>
                    <a:xfrm>
                      <a:off x="6235564" y="2514382"/>
                      <a:ext cx="32115" cy="7867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72" h="3116" extrusionOk="0">
                          <a:moveTo>
                            <a:pt x="234" y="1"/>
                          </a:moveTo>
                          <a:cubicBezTo>
                            <a:pt x="118" y="1"/>
                            <a:pt x="1" y="94"/>
                            <a:pt x="39" y="243"/>
                          </a:cubicBezTo>
                          <a:cubicBezTo>
                            <a:pt x="124" y="569"/>
                            <a:pt x="241" y="888"/>
                            <a:pt x="385" y="1195"/>
                          </a:cubicBezTo>
                          <a:cubicBezTo>
                            <a:pt x="626" y="1755"/>
                            <a:pt x="860" y="2290"/>
                            <a:pt x="743" y="2883"/>
                          </a:cubicBezTo>
                          <a:cubicBezTo>
                            <a:pt x="724" y="2987"/>
                            <a:pt x="795" y="3091"/>
                            <a:pt x="900" y="3111"/>
                          </a:cubicBezTo>
                          <a:cubicBezTo>
                            <a:pt x="906" y="3114"/>
                            <a:pt x="913" y="3116"/>
                            <a:pt x="919" y="3116"/>
                          </a:cubicBezTo>
                          <a:cubicBezTo>
                            <a:pt x="926" y="3116"/>
                            <a:pt x="932" y="3114"/>
                            <a:pt x="939" y="3111"/>
                          </a:cubicBezTo>
                          <a:cubicBezTo>
                            <a:pt x="1030" y="3111"/>
                            <a:pt x="1115" y="3046"/>
                            <a:pt x="1128" y="2954"/>
                          </a:cubicBezTo>
                          <a:cubicBezTo>
                            <a:pt x="1271" y="2244"/>
                            <a:pt x="1004" y="1631"/>
                            <a:pt x="750" y="1038"/>
                          </a:cubicBezTo>
                          <a:cubicBezTo>
                            <a:pt x="613" y="752"/>
                            <a:pt x="502" y="458"/>
                            <a:pt x="424" y="152"/>
                          </a:cubicBezTo>
                          <a:cubicBezTo>
                            <a:pt x="397" y="47"/>
                            <a:pt x="315" y="1"/>
                            <a:pt x="234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8" name="Google Shape;498;p32"/>
                    <p:cNvSpPr/>
                    <p:nvPr/>
                  </p:nvSpPr>
                  <p:spPr>
                    <a:xfrm>
                      <a:off x="6230010" y="2395996"/>
                      <a:ext cx="57893" cy="733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93" h="2906" extrusionOk="0">
                          <a:moveTo>
                            <a:pt x="285" y="1"/>
                          </a:moveTo>
                          <a:cubicBezTo>
                            <a:pt x="133" y="1"/>
                            <a:pt x="0" y="200"/>
                            <a:pt x="148" y="344"/>
                          </a:cubicBezTo>
                          <a:cubicBezTo>
                            <a:pt x="259" y="461"/>
                            <a:pt x="390" y="585"/>
                            <a:pt x="533" y="709"/>
                          </a:cubicBezTo>
                          <a:cubicBezTo>
                            <a:pt x="1133" y="1263"/>
                            <a:pt x="1810" y="1895"/>
                            <a:pt x="1471" y="2625"/>
                          </a:cubicBezTo>
                          <a:cubicBezTo>
                            <a:pt x="1426" y="2723"/>
                            <a:pt x="1465" y="2840"/>
                            <a:pt x="1563" y="2886"/>
                          </a:cubicBezTo>
                          <a:cubicBezTo>
                            <a:pt x="1589" y="2899"/>
                            <a:pt x="1615" y="2905"/>
                            <a:pt x="1647" y="2905"/>
                          </a:cubicBezTo>
                          <a:cubicBezTo>
                            <a:pt x="1726" y="2905"/>
                            <a:pt x="1797" y="2860"/>
                            <a:pt x="1830" y="2794"/>
                          </a:cubicBezTo>
                          <a:cubicBezTo>
                            <a:pt x="2293" y="1797"/>
                            <a:pt x="1426" y="1002"/>
                            <a:pt x="800" y="422"/>
                          </a:cubicBezTo>
                          <a:cubicBezTo>
                            <a:pt x="663" y="298"/>
                            <a:pt x="533" y="181"/>
                            <a:pt x="429" y="70"/>
                          </a:cubicBezTo>
                          <a:cubicBezTo>
                            <a:pt x="385" y="21"/>
                            <a:pt x="334" y="1"/>
                            <a:pt x="285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9" name="Google Shape;499;p32"/>
                    <p:cNvSpPr/>
                    <p:nvPr/>
                  </p:nvSpPr>
                  <p:spPr>
                    <a:xfrm>
                      <a:off x="6203626" y="2399228"/>
                      <a:ext cx="38502" cy="701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25" h="2778" extrusionOk="0">
                          <a:moveTo>
                            <a:pt x="1265" y="1"/>
                          </a:moveTo>
                          <a:cubicBezTo>
                            <a:pt x="1216" y="1"/>
                            <a:pt x="1166" y="20"/>
                            <a:pt x="1122" y="66"/>
                          </a:cubicBezTo>
                          <a:cubicBezTo>
                            <a:pt x="731" y="555"/>
                            <a:pt x="1" y="1832"/>
                            <a:pt x="274" y="2647"/>
                          </a:cubicBezTo>
                          <a:cubicBezTo>
                            <a:pt x="301" y="2725"/>
                            <a:pt x="379" y="2777"/>
                            <a:pt x="463" y="2777"/>
                          </a:cubicBezTo>
                          <a:cubicBezTo>
                            <a:pt x="483" y="2777"/>
                            <a:pt x="503" y="2771"/>
                            <a:pt x="522" y="2764"/>
                          </a:cubicBezTo>
                          <a:cubicBezTo>
                            <a:pt x="626" y="2732"/>
                            <a:pt x="685" y="2621"/>
                            <a:pt x="646" y="2516"/>
                          </a:cubicBezTo>
                          <a:cubicBezTo>
                            <a:pt x="450" y="1949"/>
                            <a:pt x="978" y="868"/>
                            <a:pt x="1428" y="307"/>
                          </a:cubicBezTo>
                          <a:cubicBezTo>
                            <a:pt x="1525" y="158"/>
                            <a:pt x="1403" y="1"/>
                            <a:pt x="1265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00" name="Google Shape;500;p32"/>
                    <p:cNvSpPr/>
                    <p:nvPr/>
                  </p:nvSpPr>
                  <p:spPr>
                    <a:xfrm>
                      <a:off x="6169668" y="2269708"/>
                      <a:ext cx="96521" cy="8841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823" h="3502" extrusionOk="0">
                          <a:moveTo>
                            <a:pt x="284" y="1"/>
                          </a:moveTo>
                          <a:cubicBezTo>
                            <a:pt x="130" y="1"/>
                            <a:pt x="1" y="200"/>
                            <a:pt x="146" y="340"/>
                          </a:cubicBezTo>
                          <a:cubicBezTo>
                            <a:pt x="524" y="712"/>
                            <a:pt x="987" y="1005"/>
                            <a:pt x="1443" y="1285"/>
                          </a:cubicBezTo>
                          <a:cubicBezTo>
                            <a:pt x="2310" y="1833"/>
                            <a:pt x="3125" y="2348"/>
                            <a:pt x="3412" y="3358"/>
                          </a:cubicBezTo>
                          <a:cubicBezTo>
                            <a:pt x="3438" y="3443"/>
                            <a:pt x="3510" y="3501"/>
                            <a:pt x="3601" y="3501"/>
                          </a:cubicBezTo>
                          <a:cubicBezTo>
                            <a:pt x="3620" y="3501"/>
                            <a:pt x="3640" y="3501"/>
                            <a:pt x="3653" y="3495"/>
                          </a:cubicBezTo>
                          <a:cubicBezTo>
                            <a:pt x="3757" y="3469"/>
                            <a:pt x="3822" y="3358"/>
                            <a:pt x="3790" y="3254"/>
                          </a:cubicBezTo>
                          <a:cubicBezTo>
                            <a:pt x="3464" y="2100"/>
                            <a:pt x="2545" y="1513"/>
                            <a:pt x="1652" y="960"/>
                          </a:cubicBezTo>
                          <a:cubicBezTo>
                            <a:pt x="1196" y="666"/>
                            <a:pt x="766" y="399"/>
                            <a:pt x="420" y="60"/>
                          </a:cubicBezTo>
                          <a:cubicBezTo>
                            <a:pt x="377" y="18"/>
                            <a:pt x="329" y="1"/>
                            <a:pt x="284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01" name="Google Shape;501;p32"/>
                    <p:cNvSpPr/>
                    <p:nvPr/>
                  </p:nvSpPr>
                  <p:spPr>
                    <a:xfrm>
                      <a:off x="6083019" y="1717495"/>
                      <a:ext cx="184862" cy="6090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322" h="24122" extrusionOk="0">
                          <a:moveTo>
                            <a:pt x="5019" y="1"/>
                          </a:moveTo>
                          <a:lnTo>
                            <a:pt x="1988" y="340"/>
                          </a:lnTo>
                          <a:cubicBezTo>
                            <a:pt x="2210" y="353"/>
                            <a:pt x="2920" y="1109"/>
                            <a:pt x="3344" y="2744"/>
                          </a:cubicBezTo>
                          <a:cubicBezTo>
                            <a:pt x="2607" y="2881"/>
                            <a:pt x="737" y="3364"/>
                            <a:pt x="85" y="4791"/>
                          </a:cubicBezTo>
                          <a:cubicBezTo>
                            <a:pt x="0" y="4952"/>
                            <a:pt x="133" y="5083"/>
                            <a:pt x="265" y="5083"/>
                          </a:cubicBezTo>
                          <a:cubicBezTo>
                            <a:pt x="336" y="5083"/>
                            <a:pt x="407" y="5045"/>
                            <a:pt x="444" y="4954"/>
                          </a:cubicBezTo>
                          <a:cubicBezTo>
                            <a:pt x="1017" y="3696"/>
                            <a:pt x="2777" y="3253"/>
                            <a:pt x="3435" y="3129"/>
                          </a:cubicBezTo>
                          <a:cubicBezTo>
                            <a:pt x="3442" y="3181"/>
                            <a:pt x="3455" y="3240"/>
                            <a:pt x="3461" y="3292"/>
                          </a:cubicBezTo>
                          <a:lnTo>
                            <a:pt x="3461" y="4576"/>
                          </a:lnTo>
                          <a:cubicBezTo>
                            <a:pt x="3461" y="4576"/>
                            <a:pt x="3455" y="4569"/>
                            <a:pt x="3448" y="4569"/>
                          </a:cubicBezTo>
                          <a:cubicBezTo>
                            <a:pt x="3437" y="4567"/>
                            <a:pt x="3371" y="4554"/>
                            <a:pt x="3263" y="4554"/>
                          </a:cubicBezTo>
                          <a:cubicBezTo>
                            <a:pt x="2879" y="4554"/>
                            <a:pt x="1965" y="4716"/>
                            <a:pt x="1050" y="6068"/>
                          </a:cubicBezTo>
                          <a:cubicBezTo>
                            <a:pt x="943" y="6221"/>
                            <a:pt x="1077" y="6378"/>
                            <a:pt x="1217" y="6378"/>
                          </a:cubicBezTo>
                          <a:cubicBezTo>
                            <a:pt x="1274" y="6378"/>
                            <a:pt x="1332" y="6352"/>
                            <a:pt x="1376" y="6290"/>
                          </a:cubicBezTo>
                          <a:cubicBezTo>
                            <a:pt x="2208" y="5067"/>
                            <a:pt x="2985" y="4947"/>
                            <a:pt x="3263" y="4947"/>
                          </a:cubicBezTo>
                          <a:cubicBezTo>
                            <a:pt x="3324" y="4947"/>
                            <a:pt x="3362" y="4953"/>
                            <a:pt x="3370" y="4954"/>
                          </a:cubicBezTo>
                          <a:cubicBezTo>
                            <a:pt x="3379" y="4956"/>
                            <a:pt x="3389" y="4957"/>
                            <a:pt x="3398" y="4957"/>
                          </a:cubicBezTo>
                          <a:cubicBezTo>
                            <a:pt x="3421" y="4957"/>
                            <a:pt x="3443" y="4952"/>
                            <a:pt x="3461" y="4947"/>
                          </a:cubicBezTo>
                          <a:lnTo>
                            <a:pt x="3461" y="7268"/>
                          </a:lnTo>
                          <a:lnTo>
                            <a:pt x="3461" y="7274"/>
                          </a:lnTo>
                          <a:lnTo>
                            <a:pt x="3461" y="23926"/>
                          </a:lnTo>
                          <a:cubicBezTo>
                            <a:pt x="3461" y="24057"/>
                            <a:pt x="3561" y="24122"/>
                            <a:pt x="3660" y="24122"/>
                          </a:cubicBezTo>
                          <a:cubicBezTo>
                            <a:pt x="3759" y="24122"/>
                            <a:pt x="3859" y="24057"/>
                            <a:pt x="3859" y="23926"/>
                          </a:cubicBezTo>
                          <a:lnTo>
                            <a:pt x="3859" y="23125"/>
                          </a:lnTo>
                          <a:lnTo>
                            <a:pt x="3859" y="23118"/>
                          </a:lnTo>
                          <a:lnTo>
                            <a:pt x="3859" y="4947"/>
                          </a:lnTo>
                          <a:cubicBezTo>
                            <a:pt x="3867" y="4947"/>
                            <a:pt x="3876" y="4947"/>
                            <a:pt x="3885" y="4947"/>
                          </a:cubicBezTo>
                          <a:cubicBezTo>
                            <a:pt x="4154" y="4947"/>
                            <a:pt x="4937" y="5055"/>
                            <a:pt x="5781" y="6290"/>
                          </a:cubicBezTo>
                          <a:cubicBezTo>
                            <a:pt x="5814" y="6342"/>
                            <a:pt x="5879" y="6375"/>
                            <a:pt x="5944" y="6375"/>
                          </a:cubicBezTo>
                          <a:cubicBezTo>
                            <a:pt x="6101" y="6375"/>
                            <a:pt x="6192" y="6199"/>
                            <a:pt x="6107" y="6068"/>
                          </a:cubicBezTo>
                          <a:cubicBezTo>
                            <a:pt x="5177" y="4711"/>
                            <a:pt x="4258" y="4556"/>
                            <a:pt x="3883" y="4556"/>
                          </a:cubicBezTo>
                          <a:cubicBezTo>
                            <a:pt x="3875" y="4556"/>
                            <a:pt x="3867" y="4556"/>
                            <a:pt x="3859" y="4556"/>
                          </a:cubicBezTo>
                          <a:lnTo>
                            <a:pt x="3859" y="3123"/>
                          </a:lnTo>
                          <a:cubicBezTo>
                            <a:pt x="4491" y="3240"/>
                            <a:pt x="6296" y="3676"/>
                            <a:pt x="6883" y="4954"/>
                          </a:cubicBezTo>
                          <a:cubicBezTo>
                            <a:pt x="6917" y="5045"/>
                            <a:pt x="6986" y="5083"/>
                            <a:pt x="7057" y="5083"/>
                          </a:cubicBezTo>
                          <a:cubicBezTo>
                            <a:pt x="7187" y="5083"/>
                            <a:pt x="7322" y="4952"/>
                            <a:pt x="7241" y="4791"/>
                          </a:cubicBezTo>
                          <a:cubicBezTo>
                            <a:pt x="6544" y="3279"/>
                            <a:pt x="4478" y="2823"/>
                            <a:pt x="3859" y="2725"/>
                          </a:cubicBezTo>
                          <a:cubicBezTo>
                            <a:pt x="4041" y="1702"/>
                            <a:pt x="4387" y="639"/>
                            <a:pt x="5019" y="1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sp>
                <p:nvSpPr>
                  <p:cNvPr id="502" name="Google Shape;502;p32"/>
                  <p:cNvSpPr/>
                  <p:nvPr/>
                </p:nvSpPr>
                <p:spPr>
                  <a:xfrm>
                    <a:off x="6020658" y="1575983"/>
                    <a:ext cx="321880" cy="161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49" h="6379" extrusionOk="0">
                        <a:moveTo>
                          <a:pt x="5794" y="1"/>
                        </a:moveTo>
                        <a:cubicBezTo>
                          <a:pt x="5038" y="1"/>
                          <a:pt x="4543" y="411"/>
                          <a:pt x="4308" y="939"/>
                        </a:cubicBezTo>
                        <a:cubicBezTo>
                          <a:pt x="4056" y="756"/>
                          <a:pt x="3749" y="665"/>
                          <a:pt x="3441" y="665"/>
                        </a:cubicBezTo>
                        <a:cubicBezTo>
                          <a:pt x="3430" y="665"/>
                          <a:pt x="3419" y="665"/>
                          <a:pt x="3409" y="665"/>
                        </a:cubicBezTo>
                        <a:cubicBezTo>
                          <a:pt x="2236" y="665"/>
                          <a:pt x="1753" y="1734"/>
                          <a:pt x="1962" y="2614"/>
                        </a:cubicBezTo>
                        <a:cubicBezTo>
                          <a:pt x="1799" y="2627"/>
                          <a:pt x="1649" y="2679"/>
                          <a:pt x="1506" y="2757"/>
                        </a:cubicBezTo>
                        <a:cubicBezTo>
                          <a:pt x="1460" y="2784"/>
                          <a:pt x="1414" y="2816"/>
                          <a:pt x="1369" y="2855"/>
                        </a:cubicBezTo>
                        <a:cubicBezTo>
                          <a:pt x="0" y="3474"/>
                          <a:pt x="222" y="5951"/>
                          <a:pt x="2053" y="5951"/>
                        </a:cubicBezTo>
                        <a:cubicBezTo>
                          <a:pt x="2063" y="5951"/>
                          <a:pt x="2073" y="5951"/>
                          <a:pt x="2083" y="5951"/>
                        </a:cubicBezTo>
                        <a:cubicBezTo>
                          <a:pt x="2393" y="5951"/>
                          <a:pt x="2700" y="5854"/>
                          <a:pt x="2966" y="5677"/>
                        </a:cubicBezTo>
                        <a:cubicBezTo>
                          <a:pt x="3251" y="6084"/>
                          <a:pt x="3729" y="6323"/>
                          <a:pt x="4229" y="6323"/>
                        </a:cubicBezTo>
                        <a:cubicBezTo>
                          <a:pt x="4243" y="6323"/>
                          <a:pt x="4256" y="6323"/>
                          <a:pt x="4269" y="6323"/>
                        </a:cubicBezTo>
                        <a:cubicBezTo>
                          <a:pt x="4830" y="6323"/>
                          <a:pt x="5253" y="6114"/>
                          <a:pt x="5553" y="5808"/>
                        </a:cubicBezTo>
                        <a:cubicBezTo>
                          <a:pt x="5841" y="6064"/>
                          <a:pt x="6213" y="6213"/>
                          <a:pt x="6599" y="6213"/>
                        </a:cubicBezTo>
                        <a:cubicBezTo>
                          <a:pt x="6616" y="6213"/>
                          <a:pt x="6632" y="6212"/>
                          <a:pt x="6648" y="6212"/>
                        </a:cubicBezTo>
                        <a:cubicBezTo>
                          <a:pt x="6660" y="6212"/>
                          <a:pt x="6671" y="6212"/>
                          <a:pt x="6683" y="6212"/>
                        </a:cubicBezTo>
                        <a:cubicBezTo>
                          <a:pt x="7016" y="6212"/>
                          <a:pt x="7342" y="6121"/>
                          <a:pt x="7626" y="5951"/>
                        </a:cubicBezTo>
                        <a:cubicBezTo>
                          <a:pt x="7821" y="6114"/>
                          <a:pt x="8049" y="6231"/>
                          <a:pt x="8291" y="6303"/>
                        </a:cubicBezTo>
                        <a:lnTo>
                          <a:pt x="8323" y="6316"/>
                        </a:lnTo>
                        <a:cubicBezTo>
                          <a:pt x="8479" y="6358"/>
                          <a:pt x="8640" y="6379"/>
                          <a:pt x="8800" y="6379"/>
                        </a:cubicBezTo>
                        <a:cubicBezTo>
                          <a:pt x="9115" y="6379"/>
                          <a:pt x="9428" y="6298"/>
                          <a:pt x="9705" y="6134"/>
                        </a:cubicBezTo>
                        <a:lnTo>
                          <a:pt x="10063" y="5853"/>
                        </a:lnTo>
                        <a:cubicBezTo>
                          <a:pt x="10213" y="5703"/>
                          <a:pt x="10331" y="5534"/>
                          <a:pt x="10415" y="5345"/>
                        </a:cubicBezTo>
                        <a:cubicBezTo>
                          <a:pt x="10602" y="5463"/>
                          <a:pt x="10812" y="5528"/>
                          <a:pt x="11035" y="5528"/>
                        </a:cubicBezTo>
                        <a:cubicBezTo>
                          <a:pt x="11046" y="5528"/>
                          <a:pt x="11056" y="5528"/>
                          <a:pt x="11067" y="5527"/>
                        </a:cubicBezTo>
                        <a:cubicBezTo>
                          <a:pt x="12605" y="5527"/>
                          <a:pt x="12749" y="3546"/>
                          <a:pt x="11478" y="3194"/>
                        </a:cubicBezTo>
                        <a:cubicBezTo>
                          <a:pt x="11536" y="2497"/>
                          <a:pt x="11119" y="1741"/>
                          <a:pt x="10207" y="1741"/>
                        </a:cubicBezTo>
                        <a:cubicBezTo>
                          <a:pt x="10037" y="1741"/>
                          <a:pt x="9868" y="1773"/>
                          <a:pt x="9711" y="1832"/>
                        </a:cubicBezTo>
                        <a:cubicBezTo>
                          <a:pt x="9672" y="972"/>
                          <a:pt x="8968" y="287"/>
                          <a:pt x="8102" y="281"/>
                        </a:cubicBezTo>
                        <a:cubicBezTo>
                          <a:pt x="7737" y="281"/>
                          <a:pt x="7385" y="411"/>
                          <a:pt x="7104" y="639"/>
                        </a:cubicBezTo>
                        <a:cubicBezTo>
                          <a:pt x="6837" y="261"/>
                          <a:pt x="6400" y="1"/>
                          <a:pt x="579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aphicFrame>
        <p:nvGraphicFramePr>
          <p:cNvPr id="8" name="Diagram 3">
            <a:extLst>
              <a:ext uri="{FF2B5EF4-FFF2-40B4-BE49-F238E27FC236}">
                <a16:creationId xmlns:a16="http://schemas.microsoft.com/office/drawing/2014/main" id="{89583422-1A52-C2F9-2505-749A90003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340428"/>
              </p:ext>
            </p:extLst>
          </p:nvPr>
        </p:nvGraphicFramePr>
        <p:xfrm>
          <a:off x="2966944" y="3614166"/>
          <a:ext cx="5673674" cy="1002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586456A7-0111-DFBC-7FA8-513425E47872}"/>
              </a:ext>
            </a:extLst>
          </p:cNvPr>
          <p:cNvSpPr txBox="1">
            <a:spLocks/>
          </p:cNvSpPr>
          <p:nvPr/>
        </p:nvSpPr>
        <p:spPr>
          <a:xfrm>
            <a:off x="502920" y="201488"/>
            <a:ext cx="8137698" cy="625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28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pt-BR" dirty="0"/>
              <a:t>Fisiopatologia do TEA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626" y="45265"/>
            <a:ext cx="4948258" cy="47706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Definição</a:t>
            </a:r>
            <a:r>
              <a:rPr lang="en-US" dirty="0"/>
              <a:t> </a:t>
            </a:r>
            <a:r>
              <a:rPr lang="en-US" dirty="0" err="1"/>
              <a:t>Diagnóstica</a:t>
            </a:r>
            <a:r>
              <a:rPr lang="en-US" dirty="0"/>
              <a:t> do TEA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193" y="563967"/>
            <a:ext cx="8655113" cy="8574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100" dirty="0"/>
              <a:t>DSM-5 - </a:t>
            </a:r>
            <a:r>
              <a:rPr lang="en-US" sz="1100" i="1" dirty="0"/>
              <a:t>Diagnostic and Statistical Manual of Mental Disorders</a:t>
            </a:r>
          </a:p>
          <a:p>
            <a:pPr marL="146050" indent="0">
              <a:lnSpc>
                <a:spcPct val="100000"/>
              </a:lnSpc>
              <a:buNone/>
            </a:pPr>
            <a:endParaRPr lang="en-US" sz="1100" i="1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100" dirty="0" err="1"/>
              <a:t>Dificuldades</a:t>
            </a:r>
            <a:r>
              <a:rPr lang="en-US" sz="1100" dirty="0"/>
              <a:t> </a:t>
            </a:r>
            <a:r>
              <a:rPr lang="en-US" sz="1100" dirty="0" err="1"/>
              <a:t>precocemente</a:t>
            </a:r>
            <a:r>
              <a:rPr lang="en-US" sz="1100" dirty="0"/>
              <a:t> </a:t>
            </a:r>
            <a:r>
              <a:rPr lang="en-US" sz="1100" dirty="0" err="1"/>
              <a:t>percebidas</a:t>
            </a:r>
            <a:r>
              <a:rPr lang="en-US" sz="1100" dirty="0"/>
              <a:t>  </a:t>
            </a:r>
            <a:r>
              <a:rPr lang="en-US" sz="1100" dirty="0" err="1"/>
              <a:t>na</a:t>
            </a:r>
            <a:r>
              <a:rPr lang="en-US" sz="1100" dirty="0"/>
              <a:t> </a:t>
            </a:r>
            <a:r>
              <a:rPr lang="en-US" sz="1100" dirty="0" err="1"/>
              <a:t>interação</a:t>
            </a:r>
            <a:r>
              <a:rPr lang="en-US" sz="1100" dirty="0"/>
              <a:t> social e </a:t>
            </a:r>
            <a:r>
              <a:rPr lang="en-US" sz="1100" dirty="0" err="1"/>
              <a:t>comunicação</a:t>
            </a:r>
            <a:endParaRPr lang="en-US" sz="11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100" dirty="0" err="1"/>
              <a:t>Comportamentos</a:t>
            </a:r>
            <a:r>
              <a:rPr lang="en-US" sz="1100" dirty="0"/>
              <a:t>, </a:t>
            </a:r>
            <a:r>
              <a:rPr lang="en-US" sz="1100" dirty="0" err="1"/>
              <a:t>interesses</a:t>
            </a:r>
            <a:r>
              <a:rPr lang="en-US" sz="1100" dirty="0"/>
              <a:t> e </a:t>
            </a:r>
            <a:r>
              <a:rPr lang="en-US" sz="1100" dirty="0" err="1"/>
              <a:t>atividades</a:t>
            </a:r>
            <a:r>
              <a:rPr lang="en-US" sz="1100" dirty="0"/>
              <a:t> </a:t>
            </a:r>
            <a:r>
              <a:rPr lang="en-US" sz="1100" dirty="0" err="1"/>
              <a:t>restritas</a:t>
            </a:r>
            <a:r>
              <a:rPr lang="en-US" sz="1100" dirty="0"/>
              <a:t> e </a:t>
            </a:r>
            <a:r>
              <a:rPr lang="en-US" sz="1100" dirty="0" err="1"/>
              <a:t>repetitivas</a:t>
            </a:r>
            <a:endParaRPr lang="en-US" sz="11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6F27163-0BBC-6BE4-86FC-D7D2C7377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602480"/>
              </p:ext>
            </p:extLst>
          </p:nvPr>
        </p:nvGraphicFramePr>
        <p:xfrm>
          <a:off x="751438" y="1508300"/>
          <a:ext cx="7650178" cy="3108967"/>
        </p:xfrm>
        <a:graphic>
          <a:graphicData uri="http://schemas.openxmlformats.org/drawingml/2006/table">
            <a:tbl>
              <a:tblPr firstRow="1" firstCol="1" bandRow="1">
                <a:tableStyleId>{5A9EF46E-AC21-4C0F-8D64-DEA56294FB22}</a:tableStyleId>
              </a:tblPr>
              <a:tblGrid>
                <a:gridCol w="4114885">
                  <a:extLst>
                    <a:ext uri="{9D8B030D-6E8A-4147-A177-3AD203B41FA5}">
                      <a16:colId xmlns:a16="http://schemas.microsoft.com/office/drawing/2014/main" val="4206883002"/>
                    </a:ext>
                  </a:extLst>
                </a:gridCol>
                <a:gridCol w="3535293">
                  <a:extLst>
                    <a:ext uri="{9D8B030D-6E8A-4147-A177-3AD203B41FA5}">
                      <a16:colId xmlns:a16="http://schemas.microsoft.com/office/drawing/2014/main" val="4045425740"/>
                    </a:ext>
                  </a:extLst>
                </a:gridCol>
              </a:tblGrid>
              <a:tr h="353846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Dificuldades Sociais e de Comunicação*</a:t>
                      </a:r>
                      <a:endParaRPr lang="pt-BR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0" marR="66346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</a:rPr>
                        <a:t>Interesses Restritos e Repetitivos</a:t>
                      </a:r>
                      <a:endParaRPr lang="pt-BR" sz="12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0" marR="66346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280817"/>
                  </a:ext>
                </a:extLst>
              </a:tr>
              <a:tr h="275512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Dificuldade para estabelecer conversa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Dificuldade para iniciar interação social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Dificuldade em demonstrar emoções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Prefere ficar sozinho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Pouco constato visual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Linguagem corporal pobre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Pouca expressão facial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Não entende linguagem corporal ou facial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Dificuldade para entender ironia ou piadas</a:t>
                      </a:r>
                    </a:p>
                    <a:p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46" marR="66346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Estereotipias motoras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Alinhar objetos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Ecolalia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Sofrimento extremo frente às mudanças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Dificuldade com transições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Padrões rígidos de pensamento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Interesse extremo ou restrito a um assunto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Rituais de saudação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Necessidade de fazer o mesmo caminho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 err="1">
                          <a:effectLst/>
                        </a:rPr>
                        <a:t>Hipo</a:t>
                      </a:r>
                      <a:r>
                        <a:rPr lang="pt-BR" sz="1100" dirty="0">
                          <a:effectLst/>
                        </a:rPr>
                        <a:t> ou </a:t>
                      </a:r>
                      <a:r>
                        <a:rPr lang="pt-BR" sz="1100" dirty="0" err="1">
                          <a:effectLst/>
                        </a:rPr>
                        <a:t>hiperreatividade</a:t>
                      </a:r>
                      <a:r>
                        <a:rPr lang="pt-BR" sz="1100" dirty="0">
                          <a:effectLst/>
                        </a:rPr>
                        <a:t> a estímulos sensoriais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Cheirar ou tocar objetos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Apego incomum a determinado objeto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itchFamily="2" charset="2"/>
                        <a:buChar char=""/>
                      </a:pPr>
                      <a:r>
                        <a:rPr lang="pt-BR" sz="1100" dirty="0">
                          <a:effectLst/>
                        </a:rPr>
                        <a:t>Recusa de determinados alimentos</a:t>
                      </a:r>
                    </a:p>
                  </a:txBody>
                  <a:tcPr marL="66346" marR="66346" marT="0" marB="0"/>
                </a:tc>
                <a:extLst>
                  <a:ext uri="{0D108BD9-81ED-4DB2-BD59-A6C34878D82A}">
                    <a16:rowId xmlns:a16="http://schemas.microsoft.com/office/drawing/2014/main" val="3499188064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D6C80B8C-4552-5EC3-83D0-0ECB80F4DAA2}"/>
              </a:ext>
            </a:extLst>
          </p:cNvPr>
          <p:cNvSpPr txBox="1"/>
          <p:nvPr/>
        </p:nvSpPr>
        <p:spPr>
          <a:xfrm>
            <a:off x="751438" y="4617267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*Modificado de DSM 5 </a:t>
            </a:r>
            <a:endParaRPr lang="pt-BR" sz="1050" dirty="0"/>
          </a:p>
        </p:txBody>
      </p:sp>
    </p:spTree>
    <p:extLst>
      <p:ext uri="{BB962C8B-B14F-4D97-AF65-F5344CB8AC3E}">
        <p14:creationId xmlns:p14="http://schemas.microsoft.com/office/powerpoint/2010/main" val="767976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"/>
          <p:cNvSpPr/>
          <p:nvPr/>
        </p:nvSpPr>
        <p:spPr>
          <a:xfrm rot="5400000">
            <a:off x="3559025" y="2367575"/>
            <a:ext cx="2025900" cy="2279400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4"/>
          <p:cNvSpPr/>
          <p:nvPr/>
        </p:nvSpPr>
        <p:spPr>
          <a:xfrm rot="5400000">
            <a:off x="6251350" y="2367575"/>
            <a:ext cx="2025900" cy="2279400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4"/>
          <p:cNvSpPr/>
          <p:nvPr/>
        </p:nvSpPr>
        <p:spPr>
          <a:xfrm rot="5400000">
            <a:off x="866700" y="2367575"/>
            <a:ext cx="2025900" cy="2279400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4"/>
          <p:cNvSpPr/>
          <p:nvPr/>
        </p:nvSpPr>
        <p:spPr>
          <a:xfrm>
            <a:off x="4156763" y="2079113"/>
            <a:ext cx="830400" cy="830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4"/>
          <p:cNvSpPr/>
          <p:nvPr/>
        </p:nvSpPr>
        <p:spPr>
          <a:xfrm>
            <a:off x="6849088" y="2079113"/>
            <a:ext cx="830400" cy="830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4"/>
          <p:cNvSpPr/>
          <p:nvPr/>
        </p:nvSpPr>
        <p:spPr>
          <a:xfrm>
            <a:off x="1464438" y="2079113"/>
            <a:ext cx="830400" cy="830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4"/>
          <p:cNvSpPr txBox="1">
            <a:spLocks noGrp="1"/>
          </p:cNvSpPr>
          <p:nvPr>
            <p:ph type="subTitle" idx="2"/>
          </p:nvPr>
        </p:nvSpPr>
        <p:spPr>
          <a:xfrm>
            <a:off x="823200" y="3087475"/>
            <a:ext cx="2112900" cy="12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 err="1"/>
              <a:t>déficit</a:t>
            </a:r>
            <a:r>
              <a:rPr lang="en-US" sz="1100" dirty="0"/>
              <a:t> </a:t>
            </a:r>
            <a:r>
              <a:rPr lang="en-US" sz="1100" dirty="0" err="1"/>
              <a:t>cognitivo</a:t>
            </a:r>
            <a:endParaRPr lang="en-US" sz="1100" dirty="0"/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/>
              <a:t>TDAH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 err="1"/>
              <a:t>Ansiedade</a:t>
            </a:r>
            <a:r>
              <a:rPr lang="en-US" sz="1100" dirty="0"/>
              <a:t>/ </a:t>
            </a:r>
            <a:r>
              <a:rPr lang="en-US" sz="1100" dirty="0" err="1"/>
              <a:t>Depressão</a:t>
            </a:r>
            <a:endParaRPr lang="en-US" sz="1100" dirty="0"/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 err="1"/>
              <a:t>Epilepsia</a:t>
            </a:r>
            <a:endParaRPr lang="en-US" sz="1100" dirty="0"/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 err="1"/>
              <a:t>queixas</a:t>
            </a:r>
            <a:r>
              <a:rPr lang="en-US" sz="1100" dirty="0"/>
              <a:t> </a:t>
            </a:r>
            <a:r>
              <a:rPr lang="en-US" sz="1100" dirty="0" err="1"/>
              <a:t>gastrointestinais</a:t>
            </a:r>
            <a:r>
              <a:rPr lang="en-US" sz="1100" dirty="0"/>
              <a:t> </a:t>
            </a:r>
            <a:r>
              <a:rPr lang="en-US" sz="1100" dirty="0" err="1"/>
              <a:t>distúrbios</a:t>
            </a:r>
            <a:r>
              <a:rPr lang="en-US" sz="1100" dirty="0"/>
              <a:t> do </a:t>
            </a:r>
            <a:r>
              <a:rPr lang="en-US" sz="1100" dirty="0" err="1"/>
              <a:t>sono</a:t>
            </a:r>
            <a:endParaRPr sz="1100" dirty="0"/>
          </a:p>
        </p:txBody>
      </p:sp>
      <p:sp>
        <p:nvSpPr>
          <p:cNvPr id="521" name="Google Shape;521;p34"/>
          <p:cNvSpPr txBox="1">
            <a:spLocks noGrp="1"/>
          </p:cNvSpPr>
          <p:nvPr>
            <p:ph type="subTitle" idx="4"/>
          </p:nvPr>
        </p:nvSpPr>
        <p:spPr>
          <a:xfrm>
            <a:off x="3515811" y="3087495"/>
            <a:ext cx="2195863" cy="12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/>
              <a:t>alt  </a:t>
            </a:r>
            <a:r>
              <a:rPr lang="en-US" sz="1100" dirty="0" err="1"/>
              <a:t>percepção</a:t>
            </a:r>
            <a:r>
              <a:rPr lang="en-US" sz="1100" dirty="0"/>
              <a:t> sensorial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/>
              <a:t>alt </a:t>
            </a:r>
            <a:r>
              <a:rPr lang="en-US" sz="1100" dirty="0" err="1"/>
              <a:t>controle</a:t>
            </a:r>
            <a:r>
              <a:rPr lang="en-US" sz="1100" dirty="0"/>
              <a:t> motor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 err="1"/>
              <a:t>agressividade</a:t>
            </a:r>
            <a:endParaRPr lang="en-US" sz="1100" dirty="0"/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 err="1"/>
              <a:t>insônia</a:t>
            </a:r>
            <a:endParaRPr sz="1100" dirty="0"/>
          </a:p>
        </p:txBody>
      </p:sp>
      <p:sp>
        <p:nvSpPr>
          <p:cNvPr id="522" name="Google Shape;522;p34"/>
          <p:cNvSpPr txBox="1">
            <a:spLocks noGrp="1"/>
          </p:cNvSpPr>
          <p:nvPr>
            <p:ph type="subTitle" idx="6"/>
          </p:nvPr>
        </p:nvSpPr>
        <p:spPr>
          <a:xfrm>
            <a:off x="6208150" y="3087495"/>
            <a:ext cx="2112300" cy="12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6050" indent="0"/>
            <a:r>
              <a:rPr lang="en-US" sz="1100" dirty="0"/>
              <a:t>TEA </a:t>
            </a:r>
            <a:r>
              <a:rPr lang="en-US" sz="1100" dirty="0" err="1"/>
              <a:t>tipicamente</a:t>
            </a:r>
            <a:r>
              <a:rPr lang="en-US" sz="1100" dirty="0"/>
              <a:t> </a:t>
            </a:r>
            <a:r>
              <a:rPr lang="en-US" sz="1100" dirty="0" err="1"/>
              <a:t>notado</a:t>
            </a:r>
            <a:r>
              <a:rPr lang="en-US" sz="1100" dirty="0"/>
              <a:t> </a:t>
            </a:r>
            <a:r>
              <a:rPr lang="en-US" sz="1100" dirty="0" err="1"/>
              <a:t>nos</a:t>
            </a:r>
            <a:r>
              <a:rPr lang="en-US" sz="1100" dirty="0"/>
              <a:t> </a:t>
            </a:r>
            <a:r>
              <a:rPr lang="en-US" sz="1100" dirty="0" err="1"/>
              <a:t>primeiros</a:t>
            </a:r>
            <a:r>
              <a:rPr lang="en-US" sz="1100" dirty="0"/>
              <a:t> 3 </a:t>
            </a:r>
            <a:r>
              <a:rPr lang="en-US" sz="1100" dirty="0" err="1"/>
              <a:t>anos</a:t>
            </a:r>
            <a:r>
              <a:rPr lang="en-US" sz="1100" dirty="0"/>
              <a:t> de </a:t>
            </a:r>
            <a:r>
              <a:rPr lang="en-US" sz="1100" dirty="0" err="1"/>
              <a:t>vida</a:t>
            </a:r>
            <a:r>
              <a:rPr lang="en-US" sz="1100" dirty="0"/>
              <a:t>, com </a:t>
            </a:r>
            <a:r>
              <a:rPr lang="en-US" sz="1100" dirty="0" err="1"/>
              <a:t>déficits</a:t>
            </a:r>
            <a:r>
              <a:rPr lang="en-US" sz="1100" dirty="0"/>
              <a:t> no </a:t>
            </a:r>
            <a:r>
              <a:rPr lang="en-US" sz="1100" dirty="0" err="1"/>
              <a:t>comportamento</a:t>
            </a:r>
            <a:r>
              <a:rPr lang="en-US" sz="1100" dirty="0"/>
              <a:t> social e </a:t>
            </a:r>
            <a:r>
              <a:rPr lang="en-US" sz="1100" dirty="0" err="1"/>
              <a:t>interação</a:t>
            </a:r>
            <a:r>
              <a:rPr lang="en-US" sz="1100" dirty="0"/>
              <a:t> </a:t>
            </a:r>
            <a:r>
              <a:rPr lang="en-US" sz="1100" dirty="0" err="1"/>
              <a:t>não</a:t>
            </a:r>
            <a:r>
              <a:rPr lang="en-US" sz="1100" dirty="0"/>
              <a:t> verbal</a:t>
            </a:r>
          </a:p>
        </p:txBody>
      </p:sp>
      <p:grpSp>
        <p:nvGrpSpPr>
          <p:cNvPr id="524" name="Google Shape;524;p34"/>
          <p:cNvGrpSpPr/>
          <p:nvPr/>
        </p:nvGrpSpPr>
        <p:grpSpPr>
          <a:xfrm>
            <a:off x="1582473" y="2197456"/>
            <a:ext cx="594371" cy="593736"/>
            <a:chOff x="2085450" y="842250"/>
            <a:chExt cx="483700" cy="481850"/>
          </a:xfrm>
        </p:grpSpPr>
        <p:sp>
          <p:nvSpPr>
            <p:cNvPr id="525" name="Google Shape;525;p34"/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6" name="Google Shape;526;p34"/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7" name="Google Shape;527;p34"/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28" name="Google Shape;528;p34"/>
          <p:cNvGrpSpPr/>
          <p:nvPr/>
        </p:nvGrpSpPr>
        <p:grpSpPr>
          <a:xfrm>
            <a:off x="6967109" y="2268245"/>
            <a:ext cx="594379" cy="452156"/>
            <a:chOff x="3271200" y="3863875"/>
            <a:chExt cx="481825" cy="366950"/>
          </a:xfrm>
        </p:grpSpPr>
        <p:sp>
          <p:nvSpPr>
            <p:cNvPr id="529" name="Google Shape;529;p34"/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0" name="Google Shape;530;p34"/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31" name="Google Shape;531;p34"/>
          <p:cNvGrpSpPr/>
          <p:nvPr/>
        </p:nvGrpSpPr>
        <p:grpSpPr>
          <a:xfrm>
            <a:off x="4274779" y="2197482"/>
            <a:ext cx="594379" cy="593705"/>
            <a:chOff x="899850" y="4992125"/>
            <a:chExt cx="481825" cy="481825"/>
          </a:xfrm>
        </p:grpSpPr>
        <p:sp>
          <p:nvSpPr>
            <p:cNvPr id="532" name="Google Shape;532;p34"/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3" name="Google Shape;533;p34"/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34" name="Google Shape;534;p34"/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9E85B690-C809-D93A-3691-83F59259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Clínica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D822E60-AB1E-0CC6-72D2-430F70D03E79}"/>
              </a:ext>
            </a:extLst>
          </p:cNvPr>
          <p:cNvSpPr txBox="1"/>
          <p:nvPr/>
        </p:nvSpPr>
        <p:spPr>
          <a:xfrm>
            <a:off x="3428994" y="1595755"/>
            <a:ext cx="22510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SINTOMAS NÃO ESPECÍFICOS</a:t>
            </a:r>
            <a:endParaRPr lang="pt-BR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811AB1E-0FB8-15C5-29D0-0EDF14B09293}"/>
              </a:ext>
            </a:extLst>
          </p:cNvPr>
          <p:cNvSpPr txBox="1"/>
          <p:nvPr/>
        </p:nvSpPr>
        <p:spPr>
          <a:xfrm>
            <a:off x="713225" y="1608892"/>
            <a:ext cx="230610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tx1">
                    <a:lumMod val="50000"/>
                  </a:schemeClr>
                </a:solidFill>
              </a:rPr>
              <a:t>COMORBIDADES FREQUENTES</a:t>
            </a:r>
            <a:endParaRPr lang="pt-BR" sz="105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C2E7D1C-AF97-A0C4-FF43-84E8169CE320}"/>
              </a:ext>
            </a:extLst>
          </p:cNvPr>
          <p:cNvSpPr txBox="1"/>
          <p:nvPr/>
        </p:nvSpPr>
        <p:spPr>
          <a:xfrm>
            <a:off x="6133987" y="1576281"/>
            <a:ext cx="225100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>
                <a:solidFill>
                  <a:schemeClr val="tx1">
                    <a:lumMod val="50000"/>
                  </a:schemeClr>
                </a:solidFill>
              </a:rPr>
              <a:t>INÍCIO DOS SINAIS E SINTOMAS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0"/>
          <p:cNvSpPr/>
          <p:nvPr/>
        </p:nvSpPr>
        <p:spPr>
          <a:xfrm>
            <a:off x="703500" y="577400"/>
            <a:ext cx="7931100" cy="16994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40"/>
          <p:cNvSpPr txBox="1">
            <a:spLocks noGrp="1"/>
          </p:cNvSpPr>
          <p:nvPr>
            <p:ph type="subTitle" idx="2"/>
          </p:nvPr>
        </p:nvSpPr>
        <p:spPr>
          <a:xfrm>
            <a:off x="780479" y="911456"/>
            <a:ext cx="7865055" cy="13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100" dirty="0" err="1"/>
              <a:t>Pressão</a:t>
            </a:r>
            <a:r>
              <a:rPr lang="en-US" sz="1100" dirty="0"/>
              <a:t>, </a:t>
            </a:r>
            <a:r>
              <a:rPr lang="en-US" sz="1100" dirty="0" err="1"/>
              <a:t>autonomia</a:t>
            </a:r>
            <a:r>
              <a:rPr lang="en-US" sz="1100" dirty="0"/>
              <a:t>, </a:t>
            </a:r>
            <a:r>
              <a:rPr lang="en-US" sz="1100" dirty="0" err="1"/>
              <a:t>mudanças</a:t>
            </a:r>
            <a:r>
              <a:rPr lang="en-US" sz="1100" dirty="0"/>
              <a:t>    </a:t>
            </a:r>
            <a:r>
              <a:rPr lang="en-US" sz="1100" dirty="0">
                <a:sym typeface="Wingdings" pitchFamily="2" charset="2"/>
              </a:rPr>
              <a:t>x     </a:t>
            </a:r>
            <a:r>
              <a:rPr lang="en-US" sz="1100" dirty="0" err="1">
                <a:sym typeface="Wingdings" pitchFamily="2" charset="2"/>
              </a:rPr>
              <a:t>Rigidez</a:t>
            </a: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Cognitiva</a:t>
            </a:r>
            <a:endParaRPr lang="en-US" sz="1100" dirty="0">
              <a:sym typeface="Wingdings" pitchFamily="2" charset="2"/>
            </a:endParaRPr>
          </a:p>
          <a:p>
            <a:pPr marL="146050" indent="0"/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>
                <a:sym typeface="Wingdings" pitchFamily="2" charset="2"/>
              </a:rPr>
              <a:t>Possíveis</a:t>
            </a: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Comorbidades</a:t>
            </a: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>
                <a:sym typeface="Wingdings" pitchFamily="2" charset="2"/>
              </a:rPr>
              <a:t>Pressão</a:t>
            </a:r>
            <a:r>
              <a:rPr lang="en-US" sz="1100" dirty="0">
                <a:sym typeface="Wingdings" pitchFamily="2" charset="2"/>
              </a:rPr>
              <a:t> Social x </a:t>
            </a:r>
            <a:r>
              <a:rPr lang="en-US" sz="1100" dirty="0" err="1">
                <a:sym typeface="Wingdings" pitchFamily="2" charset="2"/>
              </a:rPr>
              <a:t>Dificuldades</a:t>
            </a:r>
            <a:r>
              <a:rPr lang="en-US" sz="1100" dirty="0">
                <a:sym typeface="Wingdings" pitchFamily="2" charset="2"/>
              </a:rPr>
              <a:t> de </a:t>
            </a:r>
            <a:r>
              <a:rPr lang="en-US" sz="1100" dirty="0" err="1">
                <a:sym typeface="Wingdings" pitchFamily="2" charset="2"/>
              </a:rPr>
              <a:t>Comunicação</a:t>
            </a:r>
            <a:r>
              <a:rPr lang="en-US" sz="1100" dirty="0">
                <a:sym typeface="Wingdings" pitchFamily="2" charset="2"/>
              </a:rPr>
              <a:t> e </a:t>
            </a:r>
            <a:r>
              <a:rPr lang="en-US" sz="1100" dirty="0" err="1">
                <a:sym typeface="Wingdings" pitchFamily="2" charset="2"/>
              </a:rPr>
              <a:t>Interação</a:t>
            </a: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Sobrecarga</a:t>
            </a:r>
            <a:r>
              <a:rPr lang="en-US" sz="1100" dirty="0">
                <a:sym typeface="Wingdings" pitchFamily="2" charset="2"/>
              </a:rPr>
              <a:t> sensorial x </a:t>
            </a:r>
            <a:r>
              <a:rPr lang="en-US" sz="1100" dirty="0" err="1">
                <a:sym typeface="Wingdings" pitchFamily="2" charset="2"/>
              </a:rPr>
              <a:t>Alterações</a:t>
            </a:r>
            <a:r>
              <a:rPr lang="en-US" sz="1100" dirty="0">
                <a:sym typeface="Wingdings" pitchFamily="2" charset="2"/>
              </a:rPr>
              <a:t> de </a:t>
            </a:r>
            <a:r>
              <a:rPr lang="en-US" sz="1100" dirty="0" err="1">
                <a:sym typeface="Wingdings" pitchFamily="2" charset="2"/>
              </a:rPr>
              <a:t>Processamento</a:t>
            </a:r>
            <a:r>
              <a:rPr lang="en-US" sz="1100" dirty="0">
                <a:sym typeface="Wingdings" pitchFamily="2" charset="2"/>
              </a:rPr>
              <a:t> Sensorial</a:t>
            </a:r>
            <a:endParaRPr lang="en-US" sz="1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599F65-5259-20C2-94CE-5D16EB3405C3}"/>
              </a:ext>
            </a:extLst>
          </p:cNvPr>
          <p:cNvSpPr txBox="1">
            <a:spLocks/>
          </p:cNvSpPr>
          <p:nvPr/>
        </p:nvSpPr>
        <p:spPr>
          <a:xfrm>
            <a:off x="1207008" y="340763"/>
            <a:ext cx="7011999" cy="47327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Quais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os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desafios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para o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aluno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com TEA no Ensino Superior?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2BE5-356F-3A7D-3EA6-D5226B596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48BE37-80E2-EC34-DBCA-233725D8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56135"/>
            <a:ext cx="7735824" cy="1938528"/>
          </a:xfrm>
        </p:spPr>
        <p:txBody>
          <a:bodyPr/>
          <a:lstStyle/>
          <a:p>
            <a:r>
              <a:rPr lang="pt-BR" sz="4000" dirty="0"/>
              <a:t>O que é TDAH?</a:t>
            </a:r>
            <a:br>
              <a:rPr lang="pt-BR" sz="4000" dirty="0"/>
            </a:br>
            <a:br>
              <a:rPr lang="pt-BR" sz="4000" dirty="0"/>
            </a:br>
            <a:r>
              <a:rPr lang="pt-BR" sz="2000" dirty="0"/>
              <a:t>Transtorno de Déficit de Atenção e Hiperatividade</a:t>
            </a:r>
            <a:endParaRPr lang="pt-BR" sz="4000" dirty="0"/>
          </a:p>
        </p:txBody>
      </p:sp>
      <p:sp>
        <p:nvSpPr>
          <p:cNvPr id="5" name="Google Shape;338;p27">
            <a:extLst>
              <a:ext uri="{FF2B5EF4-FFF2-40B4-BE49-F238E27FC236}">
                <a16:creationId xmlns:a16="http://schemas.microsoft.com/office/drawing/2014/main" id="{A77259A5-1D4A-E6BA-E6D3-29BA74114CFB}"/>
              </a:ext>
            </a:extLst>
          </p:cNvPr>
          <p:cNvSpPr/>
          <p:nvPr/>
        </p:nvSpPr>
        <p:spPr>
          <a:xfrm rot="5400000">
            <a:off x="2034540" y="781812"/>
            <a:ext cx="2304288" cy="5513832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340;p27">
            <a:extLst>
              <a:ext uri="{FF2B5EF4-FFF2-40B4-BE49-F238E27FC236}">
                <a16:creationId xmlns:a16="http://schemas.microsoft.com/office/drawing/2014/main" id="{540FC563-60DB-4F7C-0FD3-3E98CF66D2E1}"/>
              </a:ext>
            </a:extLst>
          </p:cNvPr>
          <p:cNvSpPr txBox="1">
            <a:spLocks/>
          </p:cNvSpPr>
          <p:nvPr/>
        </p:nvSpPr>
        <p:spPr>
          <a:xfrm>
            <a:off x="502920" y="2627526"/>
            <a:ext cx="5367528" cy="2127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SemiBold"/>
              <a:buNone/>
              <a:defRPr sz="6000" b="0" i="0" u="none" strike="noStrike" cap="non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pt-BR" sz="2000" dirty="0"/>
              <a:t>É um </a:t>
            </a:r>
            <a:r>
              <a:rPr lang="pt-BR" sz="2000" dirty="0">
                <a:solidFill>
                  <a:schemeClr val="tx2"/>
                </a:solidFill>
              </a:rPr>
              <a:t>Distúrbio do Neurodesenvolvimento</a:t>
            </a:r>
            <a:r>
              <a:rPr lang="pt-BR" sz="2000" dirty="0"/>
              <a:t>, caracterizado por </a:t>
            </a:r>
            <a:r>
              <a:rPr lang="pt-BR" sz="2000" dirty="0" err="1"/>
              <a:t>i</a:t>
            </a:r>
            <a:r>
              <a:rPr lang="en-US" sz="2000" dirty="0" err="1"/>
              <a:t>ncapacidade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direcionar</a:t>
            </a:r>
            <a:r>
              <a:rPr lang="en-US" sz="2000" dirty="0"/>
              <a:t> e </a:t>
            </a:r>
            <a:r>
              <a:rPr lang="en-US" sz="2000" dirty="0" err="1"/>
              <a:t>sustentar</a:t>
            </a:r>
            <a:r>
              <a:rPr lang="en-US" sz="2000" dirty="0"/>
              <a:t> </a:t>
            </a:r>
            <a:r>
              <a:rPr lang="en-US" sz="2000" dirty="0" err="1"/>
              <a:t>atenção</a:t>
            </a:r>
            <a:r>
              <a:rPr lang="en-US" sz="2000" dirty="0"/>
              <a:t>, modular </a:t>
            </a:r>
            <a:r>
              <a:rPr lang="en-US" sz="2000" dirty="0" err="1"/>
              <a:t>seu</a:t>
            </a:r>
            <a:r>
              <a:rPr lang="en-US" sz="2000" dirty="0"/>
              <a:t> </a:t>
            </a:r>
            <a:r>
              <a:rPr lang="en-US" sz="2000" dirty="0" err="1"/>
              <a:t>nível</a:t>
            </a:r>
            <a:r>
              <a:rPr lang="en-US" sz="2000" dirty="0"/>
              <a:t> de </a:t>
            </a:r>
            <a:r>
              <a:rPr lang="en-US" sz="2000" dirty="0" err="1"/>
              <a:t>atividade</a:t>
            </a:r>
            <a:r>
              <a:rPr lang="en-US" sz="2000" dirty="0"/>
              <a:t> e </a:t>
            </a:r>
            <a:r>
              <a:rPr lang="en-US" sz="2000" dirty="0" err="1"/>
              <a:t>abrandar</a:t>
            </a:r>
            <a:r>
              <a:rPr lang="en-US" sz="2000" dirty="0"/>
              <a:t>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ações</a:t>
            </a:r>
            <a:r>
              <a:rPr lang="en-US" sz="2000" dirty="0"/>
              <a:t> </a:t>
            </a:r>
            <a:r>
              <a:rPr lang="en-US" sz="2000" dirty="0" err="1"/>
              <a:t>impulsivas</a:t>
            </a:r>
            <a:endParaRPr lang="en-US" sz="2000" dirty="0"/>
          </a:p>
          <a:p>
            <a:r>
              <a:rPr lang="pt-BR" sz="20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FA527A-ACEC-D127-E8BA-E5C9339CB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94" y="2183130"/>
            <a:ext cx="17589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15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8849" y="3947380"/>
            <a:ext cx="4888061" cy="1332005"/>
          </a:xfrm>
        </p:spPr>
        <p:txBody>
          <a:bodyPr>
            <a:normAutofit/>
          </a:bodyPr>
          <a:lstStyle/>
          <a:p>
            <a:pPr marL="146050" indent="0" algn="ctr">
              <a:buNone/>
            </a:pPr>
            <a:r>
              <a:rPr lang="en-US" sz="1500" dirty="0" err="1"/>
              <a:t>Alterações</a:t>
            </a:r>
            <a:r>
              <a:rPr lang="en-US" sz="1500" dirty="0"/>
              <a:t> </a:t>
            </a:r>
            <a:r>
              <a:rPr lang="en-US" sz="1500" dirty="0" err="1"/>
              <a:t>nos</a:t>
            </a:r>
            <a:r>
              <a:rPr lang="en-US" sz="1500" dirty="0"/>
              <a:t> </a:t>
            </a:r>
            <a:r>
              <a:rPr lang="en-US" sz="1500" dirty="0" err="1"/>
              <a:t>sistemas</a:t>
            </a:r>
            <a:r>
              <a:rPr lang="en-US" sz="1500" dirty="0"/>
              <a:t> de </a:t>
            </a:r>
            <a:r>
              <a:rPr lang="en-US" sz="1500" dirty="0" err="1"/>
              <a:t>neurotransmissores</a:t>
            </a:r>
            <a:r>
              <a:rPr lang="en-US" sz="1500" dirty="0"/>
              <a:t> </a:t>
            </a:r>
            <a:r>
              <a:rPr lang="en-US" sz="1500" dirty="0" err="1"/>
              <a:t>dopaminérgicos</a:t>
            </a:r>
            <a:r>
              <a:rPr lang="en-US" sz="1500" dirty="0"/>
              <a:t> e </a:t>
            </a:r>
            <a:r>
              <a:rPr lang="en-US" sz="1500" dirty="0" err="1"/>
              <a:t>noradrenérgicos</a:t>
            </a:r>
            <a:r>
              <a:rPr lang="en-US" sz="1500" dirty="0"/>
              <a:t> do </a:t>
            </a:r>
            <a:r>
              <a:rPr lang="en-US" sz="1500" dirty="0" err="1"/>
              <a:t>circuito</a:t>
            </a:r>
            <a:r>
              <a:rPr lang="en-US" sz="1500" dirty="0"/>
              <a:t> </a:t>
            </a:r>
            <a:r>
              <a:rPr lang="en-US" sz="1500" dirty="0" err="1"/>
              <a:t>frontoestriatal</a:t>
            </a:r>
            <a:endParaRPr lang="en-US" sz="1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25930" y="264551"/>
            <a:ext cx="5657850" cy="685800"/>
          </a:xfrm>
        </p:spPr>
        <p:txBody>
          <a:bodyPr/>
          <a:lstStyle/>
          <a:p>
            <a:r>
              <a:rPr lang="en-US" sz="4000" dirty="0"/>
              <a:t>O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causa</a:t>
            </a:r>
            <a:r>
              <a:rPr lang="en-US" sz="4000" dirty="0"/>
              <a:t> o TDAH?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056132" y="806361"/>
            <a:ext cx="4572000" cy="274319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err="1"/>
              <a:t>Fatores</a:t>
            </a:r>
            <a:r>
              <a:rPr lang="en-US" sz="1500" dirty="0"/>
              <a:t> </a:t>
            </a:r>
            <a:r>
              <a:rPr lang="en-US" sz="1500" dirty="0" err="1"/>
              <a:t>genéticos</a:t>
            </a:r>
            <a:endParaRPr lang="en-US" sz="1500" dirty="0"/>
          </a:p>
          <a:p>
            <a:pPr marL="13716" indent="0">
              <a:buNone/>
            </a:pPr>
            <a:endParaRPr lang="en-US" sz="1500" dirty="0"/>
          </a:p>
          <a:p>
            <a:r>
              <a:rPr lang="en-US" sz="1500" dirty="0" err="1"/>
              <a:t>Fatores</a:t>
            </a:r>
            <a:r>
              <a:rPr lang="en-US" sz="1500" dirty="0"/>
              <a:t> </a:t>
            </a:r>
            <a:r>
              <a:rPr lang="en-US" sz="1500" dirty="0" err="1"/>
              <a:t>ambientais</a:t>
            </a:r>
            <a:endParaRPr lang="en-US" sz="1500" dirty="0"/>
          </a:p>
          <a:p>
            <a:pPr lvl="1"/>
            <a:r>
              <a:rPr lang="en-US" sz="1500" dirty="0" err="1"/>
              <a:t>Poluição</a:t>
            </a:r>
            <a:endParaRPr lang="en-US" sz="1500" dirty="0"/>
          </a:p>
          <a:p>
            <a:pPr lvl="1"/>
            <a:r>
              <a:rPr lang="en-US" sz="1500" dirty="0" err="1"/>
              <a:t>Dieta</a:t>
            </a:r>
            <a:r>
              <a:rPr lang="en-US" sz="1500" dirty="0"/>
              <a:t> ?</a:t>
            </a:r>
          </a:p>
          <a:p>
            <a:pPr lvl="1"/>
            <a:r>
              <a:rPr lang="en-US" sz="1500" dirty="0" err="1"/>
              <a:t>Exposição</a:t>
            </a:r>
            <a:r>
              <a:rPr lang="en-US" sz="1500" dirty="0"/>
              <a:t> a </a:t>
            </a:r>
            <a:r>
              <a:rPr lang="en-US" sz="1500" dirty="0" err="1"/>
              <a:t>telas</a:t>
            </a:r>
            <a:r>
              <a:rPr lang="en-US" sz="1500" dirty="0"/>
              <a:t> ?</a:t>
            </a:r>
          </a:p>
          <a:p>
            <a:pPr lvl="1"/>
            <a:r>
              <a:rPr lang="en-US" sz="1500" dirty="0" err="1"/>
              <a:t>Intercorrências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gravidez</a:t>
            </a:r>
            <a:r>
              <a:rPr lang="en-US" sz="1500" dirty="0"/>
              <a:t> e no </a:t>
            </a:r>
            <a:r>
              <a:rPr lang="en-US" sz="1500" dirty="0" err="1"/>
              <a:t>nascimento</a:t>
            </a:r>
            <a:endParaRPr lang="en-US" sz="1500" dirty="0"/>
          </a:p>
        </p:txBody>
      </p:sp>
      <p:sp>
        <p:nvSpPr>
          <p:cNvPr id="5" name="Down Arrow 4"/>
          <p:cNvSpPr/>
          <p:nvPr/>
        </p:nvSpPr>
        <p:spPr>
          <a:xfrm>
            <a:off x="1725930" y="3341817"/>
            <a:ext cx="1758788" cy="6069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6" name="Picture 5" descr="circuitos-frontoestriata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708" y="2353668"/>
            <a:ext cx="2860389" cy="252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2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8;p27">
            <a:extLst>
              <a:ext uri="{FF2B5EF4-FFF2-40B4-BE49-F238E27FC236}">
                <a16:creationId xmlns:a16="http://schemas.microsoft.com/office/drawing/2014/main" id="{861CA574-6170-79BD-2265-8232023EBA7C}"/>
              </a:ext>
            </a:extLst>
          </p:cNvPr>
          <p:cNvSpPr/>
          <p:nvPr/>
        </p:nvSpPr>
        <p:spPr>
          <a:xfrm rot="5400000">
            <a:off x="1446200" y="744089"/>
            <a:ext cx="2863064" cy="4938776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8305" y="1816571"/>
            <a:ext cx="4863149" cy="29751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5-8% das </a:t>
            </a:r>
            <a:r>
              <a:rPr lang="en-US" sz="1400" dirty="0" err="1"/>
              <a:t>crianças</a:t>
            </a:r>
            <a:r>
              <a:rPr lang="en-US" sz="1400" dirty="0"/>
              <a:t> </a:t>
            </a:r>
            <a:r>
              <a:rPr lang="en-US" sz="1400" dirty="0" err="1"/>
              <a:t>em</a:t>
            </a:r>
            <a:r>
              <a:rPr lang="en-US" sz="1400" dirty="0"/>
              <a:t> </a:t>
            </a:r>
            <a:r>
              <a:rPr lang="en-US" sz="1400" dirty="0" err="1"/>
              <a:t>todo</a:t>
            </a:r>
            <a:r>
              <a:rPr lang="en-US" sz="1400" dirty="0"/>
              <a:t> o </a:t>
            </a:r>
            <a:r>
              <a:rPr lang="en-US" sz="1400" dirty="0" err="1"/>
              <a:t>mundo</a:t>
            </a:r>
            <a:r>
              <a:rPr lang="en-US" sz="1400" dirty="0"/>
              <a:t> (ABDA)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Persiste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vida</a:t>
            </a:r>
            <a:r>
              <a:rPr lang="en-US" sz="1400" dirty="0"/>
              <a:t> </a:t>
            </a:r>
            <a:r>
              <a:rPr lang="en-US" sz="1400" dirty="0" err="1"/>
              <a:t>adulta</a:t>
            </a:r>
            <a:r>
              <a:rPr lang="en-US" sz="1400" dirty="0"/>
              <a:t> </a:t>
            </a:r>
            <a:r>
              <a:rPr lang="en-US" sz="1400" dirty="0" err="1"/>
              <a:t>em</a:t>
            </a:r>
            <a:r>
              <a:rPr lang="en-US" sz="1400" dirty="0"/>
              <a:t> </a:t>
            </a:r>
            <a:r>
              <a:rPr lang="en-US" sz="1400" dirty="0" err="1"/>
              <a:t>até</a:t>
            </a:r>
            <a:r>
              <a:rPr lang="en-US" sz="1400" dirty="0"/>
              <a:t> 50% dos </a:t>
            </a:r>
            <a:r>
              <a:rPr lang="en-US" sz="1400" dirty="0" err="1"/>
              <a:t>casos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 err="1"/>
              <a:t>Mais</a:t>
            </a:r>
            <a:r>
              <a:rPr lang="en-US" sz="1400" dirty="0"/>
              <a:t> </a:t>
            </a:r>
            <a:r>
              <a:rPr lang="en-US" sz="1400" dirty="0" err="1"/>
              <a:t>meninos</a:t>
            </a:r>
            <a:r>
              <a:rPr lang="en-US" sz="1400" dirty="0"/>
              <a:t> do </a:t>
            </a:r>
            <a:r>
              <a:rPr lang="en-US" sz="1400" dirty="0" err="1"/>
              <a:t>que</a:t>
            </a:r>
            <a:r>
              <a:rPr lang="en-US" sz="1400" dirty="0"/>
              <a:t> </a:t>
            </a:r>
            <a:r>
              <a:rPr lang="en-US" sz="1400" dirty="0" err="1"/>
              <a:t>meninas</a:t>
            </a:r>
            <a:r>
              <a:rPr lang="en-US" sz="1400" dirty="0"/>
              <a:t> (9:1 a 2:1)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 err="1"/>
              <a:t>Predomínio</a:t>
            </a:r>
            <a:r>
              <a:rPr lang="en-US" sz="1400" dirty="0"/>
              <a:t> da </a:t>
            </a:r>
            <a:r>
              <a:rPr lang="en-US" sz="1400" dirty="0" err="1"/>
              <a:t>desatenção</a:t>
            </a:r>
            <a:r>
              <a:rPr lang="en-US" sz="1400" dirty="0"/>
              <a:t>: 10-15%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Predomínio</a:t>
            </a:r>
            <a:r>
              <a:rPr lang="en-US" sz="1400" dirty="0"/>
              <a:t> da </a:t>
            </a:r>
            <a:r>
              <a:rPr lang="en-US" sz="1400" dirty="0" err="1"/>
              <a:t>hiperatividade</a:t>
            </a:r>
            <a:r>
              <a:rPr lang="en-US" sz="1400" dirty="0"/>
              <a:t> e da </a:t>
            </a:r>
            <a:r>
              <a:rPr lang="en-US" sz="1400" dirty="0" err="1"/>
              <a:t>impulsividade</a:t>
            </a:r>
            <a:r>
              <a:rPr lang="en-US" sz="1400" dirty="0"/>
              <a:t>: 5%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Misto</a:t>
            </a:r>
            <a:r>
              <a:rPr lang="en-US" sz="1400" dirty="0"/>
              <a:t>: 80%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9751" y="626719"/>
            <a:ext cx="8015380" cy="661164"/>
          </a:xfrm>
        </p:spPr>
        <p:txBody>
          <a:bodyPr/>
          <a:lstStyle/>
          <a:p>
            <a:r>
              <a:rPr lang="en-US" dirty="0" err="1"/>
              <a:t>Qual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a </a:t>
            </a:r>
            <a:r>
              <a:rPr lang="en-US" dirty="0" err="1"/>
              <a:t>distribuição</a:t>
            </a:r>
            <a:r>
              <a:rPr lang="en-US" dirty="0"/>
              <a:t> de </a:t>
            </a:r>
            <a:r>
              <a:rPr lang="en-US" dirty="0" err="1"/>
              <a:t>casos</a:t>
            </a:r>
            <a:r>
              <a:rPr lang="en-US" dirty="0"/>
              <a:t> de TDAH?</a:t>
            </a:r>
          </a:p>
        </p:txBody>
      </p:sp>
      <p:grpSp>
        <p:nvGrpSpPr>
          <p:cNvPr id="5" name="Google Shape;659;p39">
            <a:extLst>
              <a:ext uri="{FF2B5EF4-FFF2-40B4-BE49-F238E27FC236}">
                <a16:creationId xmlns:a16="http://schemas.microsoft.com/office/drawing/2014/main" id="{9F5619FC-5968-12AC-0CE6-6A3E716B1A72}"/>
              </a:ext>
            </a:extLst>
          </p:cNvPr>
          <p:cNvGrpSpPr/>
          <p:nvPr/>
        </p:nvGrpSpPr>
        <p:grpSpPr>
          <a:xfrm>
            <a:off x="5483165" y="1761707"/>
            <a:ext cx="3468767" cy="2521124"/>
            <a:chOff x="233350" y="949250"/>
            <a:chExt cx="7137300" cy="3802300"/>
          </a:xfrm>
        </p:grpSpPr>
        <p:sp>
          <p:nvSpPr>
            <p:cNvPr id="6" name="Google Shape;660;p39">
              <a:extLst>
                <a:ext uri="{FF2B5EF4-FFF2-40B4-BE49-F238E27FC236}">
                  <a16:creationId xmlns:a16="http://schemas.microsoft.com/office/drawing/2014/main" id="{E75F8EFC-4AD0-D690-D20B-18E880E17A17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61;p39">
              <a:extLst>
                <a:ext uri="{FF2B5EF4-FFF2-40B4-BE49-F238E27FC236}">
                  <a16:creationId xmlns:a16="http://schemas.microsoft.com/office/drawing/2014/main" id="{3F4659CC-73E9-216C-8FEA-B4E3C6EE0659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62;p39">
              <a:extLst>
                <a:ext uri="{FF2B5EF4-FFF2-40B4-BE49-F238E27FC236}">
                  <a16:creationId xmlns:a16="http://schemas.microsoft.com/office/drawing/2014/main" id="{94F5A049-4E01-2E4E-9A53-EE2C2E1E8F23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63;p39">
              <a:extLst>
                <a:ext uri="{FF2B5EF4-FFF2-40B4-BE49-F238E27FC236}">
                  <a16:creationId xmlns:a16="http://schemas.microsoft.com/office/drawing/2014/main" id="{42CC541D-0CBA-2E9E-FC84-9DE82ED0BBE9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4;p39">
              <a:extLst>
                <a:ext uri="{FF2B5EF4-FFF2-40B4-BE49-F238E27FC236}">
                  <a16:creationId xmlns:a16="http://schemas.microsoft.com/office/drawing/2014/main" id="{A2EF830F-4B8F-15C2-C548-4ABA3C8B0CD6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65;p39">
              <a:extLst>
                <a:ext uri="{FF2B5EF4-FFF2-40B4-BE49-F238E27FC236}">
                  <a16:creationId xmlns:a16="http://schemas.microsoft.com/office/drawing/2014/main" id="{C8502932-277A-399B-ADAF-19B7269078BA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66;p39">
              <a:extLst>
                <a:ext uri="{FF2B5EF4-FFF2-40B4-BE49-F238E27FC236}">
                  <a16:creationId xmlns:a16="http://schemas.microsoft.com/office/drawing/2014/main" id="{FB9C218E-39DD-3346-8E08-847669C8A612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67;p39">
              <a:extLst>
                <a:ext uri="{FF2B5EF4-FFF2-40B4-BE49-F238E27FC236}">
                  <a16:creationId xmlns:a16="http://schemas.microsoft.com/office/drawing/2014/main" id="{3CD83D90-EA56-71CD-B86D-17789A4EE927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68;p39">
              <a:extLst>
                <a:ext uri="{FF2B5EF4-FFF2-40B4-BE49-F238E27FC236}">
                  <a16:creationId xmlns:a16="http://schemas.microsoft.com/office/drawing/2014/main" id="{0DB08082-7E2F-7EA3-AD0B-F7F154F3B794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69;p39">
              <a:extLst>
                <a:ext uri="{FF2B5EF4-FFF2-40B4-BE49-F238E27FC236}">
                  <a16:creationId xmlns:a16="http://schemas.microsoft.com/office/drawing/2014/main" id="{A2F170C0-45DE-B411-BF20-8789E2B039C0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70;p39">
              <a:extLst>
                <a:ext uri="{FF2B5EF4-FFF2-40B4-BE49-F238E27FC236}">
                  <a16:creationId xmlns:a16="http://schemas.microsoft.com/office/drawing/2014/main" id="{87DB0E79-06BA-96A8-25FA-846F2D51EA8A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71;p39">
              <a:extLst>
                <a:ext uri="{FF2B5EF4-FFF2-40B4-BE49-F238E27FC236}">
                  <a16:creationId xmlns:a16="http://schemas.microsoft.com/office/drawing/2014/main" id="{391D82FD-C28E-DC3C-EBD2-4167C79B490B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72;p39">
              <a:extLst>
                <a:ext uri="{FF2B5EF4-FFF2-40B4-BE49-F238E27FC236}">
                  <a16:creationId xmlns:a16="http://schemas.microsoft.com/office/drawing/2014/main" id="{23DAE991-4DC7-342E-5197-A3E550D7ED5D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73;p39">
              <a:extLst>
                <a:ext uri="{FF2B5EF4-FFF2-40B4-BE49-F238E27FC236}">
                  <a16:creationId xmlns:a16="http://schemas.microsoft.com/office/drawing/2014/main" id="{7353DDB6-0629-2C09-6871-732C062F2C49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74;p39">
              <a:extLst>
                <a:ext uri="{FF2B5EF4-FFF2-40B4-BE49-F238E27FC236}">
                  <a16:creationId xmlns:a16="http://schemas.microsoft.com/office/drawing/2014/main" id="{56910E1C-85E1-A147-492A-C6253B2F00E1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75;p39">
              <a:extLst>
                <a:ext uri="{FF2B5EF4-FFF2-40B4-BE49-F238E27FC236}">
                  <a16:creationId xmlns:a16="http://schemas.microsoft.com/office/drawing/2014/main" id="{DAAEDD43-919C-F604-B20C-F4D9153A4A47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76;p39">
              <a:extLst>
                <a:ext uri="{FF2B5EF4-FFF2-40B4-BE49-F238E27FC236}">
                  <a16:creationId xmlns:a16="http://schemas.microsoft.com/office/drawing/2014/main" id="{5AB2295E-4DE7-AB8B-AC9F-0A37D03065CD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77;p39">
              <a:extLst>
                <a:ext uri="{FF2B5EF4-FFF2-40B4-BE49-F238E27FC236}">
                  <a16:creationId xmlns:a16="http://schemas.microsoft.com/office/drawing/2014/main" id="{70947B4A-BE3E-B7D1-44AA-1AE2A23EF7CF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78;p39">
              <a:extLst>
                <a:ext uri="{FF2B5EF4-FFF2-40B4-BE49-F238E27FC236}">
                  <a16:creationId xmlns:a16="http://schemas.microsoft.com/office/drawing/2014/main" id="{36D3AC8D-1244-06E9-18D1-1051A0B739D2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79;p39">
              <a:extLst>
                <a:ext uri="{FF2B5EF4-FFF2-40B4-BE49-F238E27FC236}">
                  <a16:creationId xmlns:a16="http://schemas.microsoft.com/office/drawing/2014/main" id="{DBC41693-63FE-2791-F0D9-65F9E1AB590D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80;p39">
              <a:extLst>
                <a:ext uri="{FF2B5EF4-FFF2-40B4-BE49-F238E27FC236}">
                  <a16:creationId xmlns:a16="http://schemas.microsoft.com/office/drawing/2014/main" id="{64BCE263-16EE-7116-8A40-04F5B2D77E56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81;p39">
              <a:extLst>
                <a:ext uri="{FF2B5EF4-FFF2-40B4-BE49-F238E27FC236}">
                  <a16:creationId xmlns:a16="http://schemas.microsoft.com/office/drawing/2014/main" id="{F16AAD72-B5D1-B7FA-40E1-F2D2DA8381E5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82;p39">
              <a:extLst>
                <a:ext uri="{FF2B5EF4-FFF2-40B4-BE49-F238E27FC236}">
                  <a16:creationId xmlns:a16="http://schemas.microsoft.com/office/drawing/2014/main" id="{C43C2433-391B-978E-F709-EEB05A07D2CC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83;p39">
              <a:extLst>
                <a:ext uri="{FF2B5EF4-FFF2-40B4-BE49-F238E27FC236}">
                  <a16:creationId xmlns:a16="http://schemas.microsoft.com/office/drawing/2014/main" id="{30117AF1-A6F4-C67C-01EC-204B695780FC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84;p39">
              <a:extLst>
                <a:ext uri="{FF2B5EF4-FFF2-40B4-BE49-F238E27FC236}">
                  <a16:creationId xmlns:a16="http://schemas.microsoft.com/office/drawing/2014/main" id="{2543645F-9BC0-F804-C36A-C868136A77DA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85;p39">
              <a:extLst>
                <a:ext uri="{FF2B5EF4-FFF2-40B4-BE49-F238E27FC236}">
                  <a16:creationId xmlns:a16="http://schemas.microsoft.com/office/drawing/2014/main" id="{B0E9C328-1B7F-F3B1-3DBE-3E82901B8439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86;p39">
              <a:extLst>
                <a:ext uri="{FF2B5EF4-FFF2-40B4-BE49-F238E27FC236}">
                  <a16:creationId xmlns:a16="http://schemas.microsoft.com/office/drawing/2014/main" id="{59F5DB29-1A04-079C-1C6F-C948FF63AD8C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87;p39">
              <a:extLst>
                <a:ext uri="{FF2B5EF4-FFF2-40B4-BE49-F238E27FC236}">
                  <a16:creationId xmlns:a16="http://schemas.microsoft.com/office/drawing/2014/main" id="{12F52B28-B9A0-859B-29EB-B85216EB4014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88;p39">
              <a:extLst>
                <a:ext uri="{FF2B5EF4-FFF2-40B4-BE49-F238E27FC236}">
                  <a16:creationId xmlns:a16="http://schemas.microsoft.com/office/drawing/2014/main" id="{C41C2127-4597-94B0-9815-D9EC374C5A91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89;p39">
              <a:extLst>
                <a:ext uri="{FF2B5EF4-FFF2-40B4-BE49-F238E27FC236}">
                  <a16:creationId xmlns:a16="http://schemas.microsoft.com/office/drawing/2014/main" id="{3CC85E50-FCD3-C6FD-299D-6783981E1442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90;p39">
              <a:extLst>
                <a:ext uri="{FF2B5EF4-FFF2-40B4-BE49-F238E27FC236}">
                  <a16:creationId xmlns:a16="http://schemas.microsoft.com/office/drawing/2014/main" id="{CDDFB998-AB68-0798-B1D0-0C8D20B0E98D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91;p39">
              <a:extLst>
                <a:ext uri="{FF2B5EF4-FFF2-40B4-BE49-F238E27FC236}">
                  <a16:creationId xmlns:a16="http://schemas.microsoft.com/office/drawing/2014/main" id="{B1019AE8-8817-3341-516D-C0134CB5DFA3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92;p39">
              <a:extLst>
                <a:ext uri="{FF2B5EF4-FFF2-40B4-BE49-F238E27FC236}">
                  <a16:creationId xmlns:a16="http://schemas.microsoft.com/office/drawing/2014/main" id="{7473F6E1-CF26-93FA-2CD6-F444E5A07BB7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93;p39">
              <a:extLst>
                <a:ext uri="{FF2B5EF4-FFF2-40B4-BE49-F238E27FC236}">
                  <a16:creationId xmlns:a16="http://schemas.microsoft.com/office/drawing/2014/main" id="{492FC06B-6528-29B0-9E29-35FFA0FB62A0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94;p39">
              <a:extLst>
                <a:ext uri="{FF2B5EF4-FFF2-40B4-BE49-F238E27FC236}">
                  <a16:creationId xmlns:a16="http://schemas.microsoft.com/office/drawing/2014/main" id="{CAEC0469-C7C6-DD3B-4C52-88B582531AEC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95;p39">
              <a:extLst>
                <a:ext uri="{FF2B5EF4-FFF2-40B4-BE49-F238E27FC236}">
                  <a16:creationId xmlns:a16="http://schemas.microsoft.com/office/drawing/2014/main" id="{D8CC53F3-A6CF-C380-1A5A-844BC4BC6CA3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96;p39">
              <a:extLst>
                <a:ext uri="{FF2B5EF4-FFF2-40B4-BE49-F238E27FC236}">
                  <a16:creationId xmlns:a16="http://schemas.microsoft.com/office/drawing/2014/main" id="{3E9D1906-3B60-EBAD-4EDC-2589EE978077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97;p39">
              <a:extLst>
                <a:ext uri="{FF2B5EF4-FFF2-40B4-BE49-F238E27FC236}">
                  <a16:creationId xmlns:a16="http://schemas.microsoft.com/office/drawing/2014/main" id="{2C0F17F3-46AA-4538-2958-77FE55775840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98;p39">
              <a:extLst>
                <a:ext uri="{FF2B5EF4-FFF2-40B4-BE49-F238E27FC236}">
                  <a16:creationId xmlns:a16="http://schemas.microsoft.com/office/drawing/2014/main" id="{AA685B02-500A-2C17-3F50-1104DDA09727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99;p39">
              <a:extLst>
                <a:ext uri="{FF2B5EF4-FFF2-40B4-BE49-F238E27FC236}">
                  <a16:creationId xmlns:a16="http://schemas.microsoft.com/office/drawing/2014/main" id="{EEF67062-5F00-5048-C767-BA80C8304389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00;p39">
              <a:extLst>
                <a:ext uri="{FF2B5EF4-FFF2-40B4-BE49-F238E27FC236}">
                  <a16:creationId xmlns:a16="http://schemas.microsoft.com/office/drawing/2014/main" id="{E15C5CA4-55DA-628D-A1BC-A9A28048E240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01;p39">
              <a:extLst>
                <a:ext uri="{FF2B5EF4-FFF2-40B4-BE49-F238E27FC236}">
                  <a16:creationId xmlns:a16="http://schemas.microsoft.com/office/drawing/2014/main" id="{C01F0B1D-BB0D-BAE7-1713-6121DA9698A3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02;p39">
              <a:extLst>
                <a:ext uri="{FF2B5EF4-FFF2-40B4-BE49-F238E27FC236}">
                  <a16:creationId xmlns:a16="http://schemas.microsoft.com/office/drawing/2014/main" id="{CD521D61-ABB9-BE0B-B4E6-F93AFD72C037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03;p39">
              <a:extLst>
                <a:ext uri="{FF2B5EF4-FFF2-40B4-BE49-F238E27FC236}">
                  <a16:creationId xmlns:a16="http://schemas.microsoft.com/office/drawing/2014/main" id="{904D9FB6-2937-012F-FB12-4BC3100258D9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04;p39">
              <a:extLst>
                <a:ext uri="{FF2B5EF4-FFF2-40B4-BE49-F238E27FC236}">
                  <a16:creationId xmlns:a16="http://schemas.microsoft.com/office/drawing/2014/main" id="{F9A6DE9D-C05E-86F0-E5B3-5A1F5381CC61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05;p39">
              <a:extLst>
                <a:ext uri="{FF2B5EF4-FFF2-40B4-BE49-F238E27FC236}">
                  <a16:creationId xmlns:a16="http://schemas.microsoft.com/office/drawing/2014/main" id="{53CA953F-EC74-F10B-3046-68C0814F02E9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06;p39">
              <a:extLst>
                <a:ext uri="{FF2B5EF4-FFF2-40B4-BE49-F238E27FC236}">
                  <a16:creationId xmlns:a16="http://schemas.microsoft.com/office/drawing/2014/main" id="{63FBD403-165C-0222-D4CD-BD1C9F77B63B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07;p39">
              <a:extLst>
                <a:ext uri="{FF2B5EF4-FFF2-40B4-BE49-F238E27FC236}">
                  <a16:creationId xmlns:a16="http://schemas.microsoft.com/office/drawing/2014/main" id="{1C19AA6D-DDD5-B960-3862-F0EB3B7BFC16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08;p39">
              <a:extLst>
                <a:ext uri="{FF2B5EF4-FFF2-40B4-BE49-F238E27FC236}">
                  <a16:creationId xmlns:a16="http://schemas.microsoft.com/office/drawing/2014/main" id="{50CC294A-BC15-A6C6-ED0C-F9875CFBB041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09;p39">
              <a:extLst>
                <a:ext uri="{FF2B5EF4-FFF2-40B4-BE49-F238E27FC236}">
                  <a16:creationId xmlns:a16="http://schemas.microsoft.com/office/drawing/2014/main" id="{6C5CEB85-328D-C87B-7B54-5F686E440F8C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10;p39">
              <a:extLst>
                <a:ext uri="{FF2B5EF4-FFF2-40B4-BE49-F238E27FC236}">
                  <a16:creationId xmlns:a16="http://schemas.microsoft.com/office/drawing/2014/main" id="{032CB716-B448-2080-7280-1F561E259ED3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8543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8;p27">
            <a:extLst>
              <a:ext uri="{FF2B5EF4-FFF2-40B4-BE49-F238E27FC236}">
                <a16:creationId xmlns:a16="http://schemas.microsoft.com/office/drawing/2014/main" id="{0235BB4D-8851-9D94-B72A-8C5CED2ABFAA}"/>
              </a:ext>
            </a:extLst>
          </p:cNvPr>
          <p:cNvSpPr/>
          <p:nvPr/>
        </p:nvSpPr>
        <p:spPr>
          <a:xfrm rot="5400000">
            <a:off x="2931722" y="-1283662"/>
            <a:ext cx="3472580" cy="8476488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3756" y="1218292"/>
            <a:ext cx="8476488" cy="3556363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/>
              <a:t> </a:t>
            </a:r>
            <a:r>
              <a:rPr lang="en-US" sz="1200" b="1" dirty="0" err="1"/>
              <a:t>não</a:t>
            </a:r>
            <a:r>
              <a:rPr lang="en-US" sz="1200" b="1" dirty="0"/>
              <a:t> </a:t>
            </a:r>
            <a:r>
              <a:rPr lang="en-US" sz="1200" b="1" dirty="0" err="1"/>
              <a:t>presta</a:t>
            </a:r>
            <a:r>
              <a:rPr lang="en-US" sz="1200" b="1" dirty="0"/>
              <a:t> </a:t>
            </a:r>
            <a:r>
              <a:rPr lang="en-US" sz="1200" b="1" dirty="0" err="1"/>
              <a:t>atenção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detalhes</a:t>
            </a:r>
            <a:r>
              <a:rPr lang="en-US" sz="1200" b="1" dirty="0"/>
              <a:t> </a:t>
            </a:r>
            <a:r>
              <a:rPr lang="en-US" sz="1200" b="1" dirty="0" err="1"/>
              <a:t>ou</a:t>
            </a:r>
            <a:r>
              <a:rPr lang="en-US" sz="1200" b="1" dirty="0"/>
              <a:t> </a:t>
            </a:r>
            <a:r>
              <a:rPr lang="en-US" sz="1200" b="1" dirty="0" err="1"/>
              <a:t>comete</a:t>
            </a:r>
            <a:r>
              <a:rPr lang="en-US" sz="1200" b="1" dirty="0"/>
              <a:t> </a:t>
            </a:r>
            <a:r>
              <a:rPr lang="en-US" sz="1200" b="1" dirty="0" err="1"/>
              <a:t>erros</a:t>
            </a:r>
            <a:r>
              <a:rPr lang="en-US" sz="1200" b="1" dirty="0"/>
              <a:t> </a:t>
            </a:r>
            <a:r>
              <a:rPr lang="en-US" sz="1200" b="1" dirty="0" err="1"/>
              <a:t>por</a:t>
            </a:r>
            <a:r>
              <a:rPr lang="en-US" sz="1200" b="1" dirty="0"/>
              <a:t> </a:t>
            </a:r>
            <a:r>
              <a:rPr lang="en-US" sz="1200" b="1" dirty="0" err="1"/>
              <a:t>descuido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tarefas</a:t>
            </a:r>
            <a:r>
              <a:rPr lang="en-US" sz="1200" b="1" dirty="0"/>
              <a:t> </a:t>
            </a:r>
            <a:r>
              <a:rPr lang="en-US" sz="1200" b="1" dirty="0" err="1"/>
              <a:t>escolares</a:t>
            </a:r>
            <a:r>
              <a:rPr lang="en-US" sz="1200" b="1" dirty="0"/>
              <a:t>, no </a:t>
            </a:r>
            <a:r>
              <a:rPr lang="en-US" sz="1200" b="1" dirty="0" err="1"/>
              <a:t>trabalho</a:t>
            </a:r>
            <a:r>
              <a:rPr lang="en-US" sz="1200" b="1" dirty="0"/>
              <a:t> </a:t>
            </a:r>
            <a:r>
              <a:rPr lang="en-US" sz="1200" b="1" dirty="0" err="1"/>
              <a:t>ou</a:t>
            </a:r>
            <a:r>
              <a:rPr lang="en-US" sz="1200" b="1" dirty="0"/>
              <a:t> </a:t>
            </a:r>
            <a:r>
              <a:rPr lang="en-US" sz="1200" b="1" dirty="0" err="1"/>
              <a:t>durante</a:t>
            </a:r>
            <a:r>
              <a:rPr lang="en-US" sz="1200" b="1" dirty="0"/>
              <a:t> </a:t>
            </a:r>
            <a:r>
              <a:rPr lang="en-US" sz="1200" b="1" dirty="0" err="1"/>
              <a:t>outras</a:t>
            </a:r>
            <a:r>
              <a:rPr lang="en-US" sz="1200" b="1" dirty="0"/>
              <a:t> </a:t>
            </a:r>
            <a:r>
              <a:rPr lang="en-US" sz="1200" b="1" dirty="0" err="1"/>
              <a:t>atividades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/>
              <a:t> tem </a:t>
            </a:r>
            <a:r>
              <a:rPr lang="en-US" sz="1200" b="1" dirty="0" err="1"/>
              <a:t>dificuldade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manter</a:t>
            </a:r>
            <a:r>
              <a:rPr lang="en-US" sz="1200" b="1" dirty="0"/>
              <a:t> a </a:t>
            </a:r>
            <a:r>
              <a:rPr lang="en-US" sz="1200" b="1" dirty="0" err="1"/>
              <a:t>atenção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tarefas</a:t>
            </a:r>
            <a:r>
              <a:rPr lang="en-US" sz="1200" b="1" dirty="0"/>
              <a:t> </a:t>
            </a:r>
            <a:r>
              <a:rPr lang="en-US" sz="1200" b="1" dirty="0" err="1"/>
              <a:t>ou</a:t>
            </a:r>
            <a:r>
              <a:rPr lang="en-US" sz="1200" b="1" dirty="0"/>
              <a:t> </a:t>
            </a:r>
            <a:r>
              <a:rPr lang="en-US" sz="1200" b="1" dirty="0" err="1"/>
              <a:t>atividades</a:t>
            </a:r>
            <a:r>
              <a:rPr lang="en-US" sz="1200" b="1" dirty="0"/>
              <a:t> </a:t>
            </a:r>
            <a:r>
              <a:rPr lang="en-US" sz="1200" b="1" dirty="0" err="1"/>
              <a:t>lúdicas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/>
              <a:t>parece</a:t>
            </a:r>
            <a:r>
              <a:rPr lang="en-US" sz="1200" b="1" dirty="0"/>
              <a:t> </a:t>
            </a:r>
            <a:r>
              <a:rPr lang="en-US" sz="1200" b="1" dirty="0" err="1"/>
              <a:t>não</a:t>
            </a:r>
            <a:r>
              <a:rPr lang="en-US" sz="1200" b="1" dirty="0"/>
              <a:t> </a:t>
            </a:r>
            <a:r>
              <a:rPr lang="en-US" sz="1200" b="1" dirty="0" err="1"/>
              <a:t>escutar</a:t>
            </a:r>
            <a:r>
              <a:rPr lang="en-US" sz="1200" b="1" dirty="0"/>
              <a:t> </a:t>
            </a:r>
            <a:r>
              <a:rPr lang="en-US" sz="1200" b="1" dirty="0" err="1"/>
              <a:t>quando</a:t>
            </a:r>
            <a:r>
              <a:rPr lang="en-US" sz="1200" b="1" dirty="0"/>
              <a:t> </a:t>
            </a:r>
            <a:r>
              <a:rPr lang="en-US" sz="1200" b="1" dirty="0" err="1"/>
              <a:t>alguém</a:t>
            </a:r>
            <a:r>
              <a:rPr lang="en-US" sz="1200" b="1" dirty="0"/>
              <a:t> </a:t>
            </a:r>
            <a:r>
              <a:rPr lang="en-US" sz="1200" b="1" dirty="0" err="1"/>
              <a:t>lhe</a:t>
            </a:r>
            <a:r>
              <a:rPr lang="en-US" sz="1200" b="1" dirty="0"/>
              <a:t> </a:t>
            </a:r>
            <a:r>
              <a:rPr lang="en-US" sz="1200" b="1" dirty="0" err="1"/>
              <a:t>dirige</a:t>
            </a:r>
            <a:r>
              <a:rPr lang="en-US" sz="1200" b="1" dirty="0"/>
              <a:t> a </a:t>
            </a:r>
            <a:r>
              <a:rPr lang="en-US" sz="1200" b="1" dirty="0" err="1"/>
              <a:t>palavra</a:t>
            </a:r>
            <a:r>
              <a:rPr lang="en-US" sz="1200" b="1" dirty="0"/>
              <a:t> </a:t>
            </a:r>
            <a:r>
              <a:rPr lang="en-US" sz="1200" b="1" dirty="0" err="1"/>
              <a:t>diretamente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/>
              <a:t> </a:t>
            </a:r>
            <a:r>
              <a:rPr lang="en-US" sz="1200" b="1" dirty="0" err="1"/>
              <a:t>não</a:t>
            </a:r>
            <a:r>
              <a:rPr lang="en-US" sz="1200" b="1" dirty="0"/>
              <a:t> segue </a:t>
            </a:r>
            <a:r>
              <a:rPr lang="en-US" sz="1200" b="1" dirty="0" err="1"/>
              <a:t>instruções</a:t>
            </a:r>
            <a:r>
              <a:rPr lang="en-US" sz="1200" b="1" dirty="0"/>
              <a:t> </a:t>
            </a:r>
            <a:r>
              <a:rPr lang="en-US" sz="1200" b="1" dirty="0" err="1"/>
              <a:t>até</a:t>
            </a:r>
            <a:r>
              <a:rPr lang="en-US" sz="1200" b="1" dirty="0"/>
              <a:t> o </a:t>
            </a:r>
            <a:r>
              <a:rPr lang="en-US" sz="1200" b="1" dirty="0" err="1"/>
              <a:t>fim</a:t>
            </a:r>
            <a:r>
              <a:rPr lang="en-US" sz="1200" b="1" dirty="0"/>
              <a:t> e </a:t>
            </a:r>
            <a:r>
              <a:rPr lang="en-US" sz="1200" b="1" dirty="0" err="1"/>
              <a:t>não</a:t>
            </a:r>
            <a:r>
              <a:rPr lang="en-US" sz="1200" b="1" dirty="0"/>
              <a:t> </a:t>
            </a:r>
            <a:r>
              <a:rPr lang="en-US" sz="1200" b="1" dirty="0" err="1"/>
              <a:t>consegue</a:t>
            </a:r>
            <a:r>
              <a:rPr lang="en-US" sz="1200" b="1" dirty="0"/>
              <a:t> </a:t>
            </a:r>
            <a:r>
              <a:rPr lang="en-US" sz="1200" b="1" dirty="0" err="1"/>
              <a:t>terminar</a:t>
            </a:r>
            <a:r>
              <a:rPr lang="en-US" sz="1200" b="1" dirty="0"/>
              <a:t> </a:t>
            </a:r>
            <a:r>
              <a:rPr lang="en-US" sz="1200" b="1" dirty="0" err="1"/>
              <a:t>trabalhos</a:t>
            </a:r>
            <a:r>
              <a:rPr lang="en-US" sz="1200" b="1" dirty="0"/>
              <a:t> </a:t>
            </a:r>
            <a:r>
              <a:rPr lang="en-US" sz="1200" b="1" dirty="0" err="1"/>
              <a:t>escolares</a:t>
            </a:r>
            <a:r>
              <a:rPr lang="en-US" sz="1200" b="1" dirty="0"/>
              <a:t>, </a:t>
            </a:r>
            <a:r>
              <a:rPr lang="en-US" sz="1200" b="1" dirty="0" err="1"/>
              <a:t>tarefas</a:t>
            </a:r>
            <a:r>
              <a:rPr lang="en-US" sz="1200" b="1" dirty="0"/>
              <a:t> </a:t>
            </a:r>
            <a:r>
              <a:rPr lang="en-US" sz="1200" b="1" dirty="0" err="1"/>
              <a:t>ou</a:t>
            </a:r>
            <a:r>
              <a:rPr lang="en-US" sz="1200" b="1" dirty="0"/>
              <a:t> </a:t>
            </a:r>
            <a:r>
              <a:rPr lang="en-US" sz="1200" b="1" dirty="0" err="1"/>
              <a:t>deveres</a:t>
            </a:r>
            <a:r>
              <a:rPr lang="en-US" sz="1200" b="1" dirty="0"/>
              <a:t> no local de </a:t>
            </a:r>
            <a:r>
              <a:rPr lang="en-US" sz="1200" b="1" dirty="0" err="1"/>
              <a:t>trabalho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/>
              <a:t> tem </a:t>
            </a:r>
            <a:r>
              <a:rPr lang="en-US" sz="1200" b="1" dirty="0" err="1"/>
              <a:t>dificuldade</a:t>
            </a:r>
            <a:r>
              <a:rPr lang="en-US" sz="1200" b="1" dirty="0"/>
              <a:t> </a:t>
            </a:r>
            <a:r>
              <a:rPr lang="en-US" sz="1200" b="1" dirty="0" err="1"/>
              <a:t>para</a:t>
            </a:r>
            <a:r>
              <a:rPr lang="en-US" sz="1200" b="1" dirty="0"/>
              <a:t> </a:t>
            </a:r>
            <a:r>
              <a:rPr lang="en-US" sz="1200" b="1" dirty="0" err="1"/>
              <a:t>organizar</a:t>
            </a:r>
            <a:r>
              <a:rPr lang="en-US" sz="1200" b="1" dirty="0"/>
              <a:t> </a:t>
            </a:r>
            <a:r>
              <a:rPr lang="en-US" sz="1200" b="1" dirty="0" err="1"/>
              <a:t>tarefas</a:t>
            </a:r>
            <a:r>
              <a:rPr lang="en-US" sz="1200" b="1" dirty="0"/>
              <a:t> e </a:t>
            </a:r>
            <a:r>
              <a:rPr lang="en-US" sz="1200" b="1" dirty="0" err="1"/>
              <a:t>atividades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/>
              <a:t> </a:t>
            </a:r>
            <a:r>
              <a:rPr lang="en-US" sz="1200" b="1" dirty="0" err="1"/>
              <a:t>evita</a:t>
            </a:r>
            <a:r>
              <a:rPr lang="en-US" sz="1200" b="1" dirty="0"/>
              <a:t>, </a:t>
            </a:r>
            <a:r>
              <a:rPr lang="en-US" sz="1200" b="1" dirty="0" err="1"/>
              <a:t>não</a:t>
            </a:r>
            <a:r>
              <a:rPr lang="en-US" sz="1200" b="1" dirty="0"/>
              <a:t> </a:t>
            </a:r>
            <a:r>
              <a:rPr lang="en-US" sz="1200" b="1" dirty="0" err="1"/>
              <a:t>gosta</a:t>
            </a:r>
            <a:r>
              <a:rPr lang="en-US" sz="1200" b="1" dirty="0"/>
              <a:t> </a:t>
            </a:r>
            <a:r>
              <a:rPr lang="en-US" sz="1200" b="1" dirty="0" err="1"/>
              <a:t>ou</a:t>
            </a:r>
            <a:r>
              <a:rPr lang="en-US" sz="1200" b="1" dirty="0"/>
              <a:t> </a:t>
            </a:r>
            <a:r>
              <a:rPr lang="en-US" sz="1200" b="1" dirty="0" err="1"/>
              <a:t>reluta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se </a:t>
            </a:r>
            <a:r>
              <a:rPr lang="en-US" sz="1200" b="1" dirty="0" err="1"/>
              <a:t>envolver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tarefas</a:t>
            </a:r>
            <a:r>
              <a:rPr lang="en-US" sz="1200" b="1" dirty="0"/>
              <a:t> </a:t>
            </a:r>
            <a:r>
              <a:rPr lang="en-US" sz="1200" b="1" dirty="0" err="1"/>
              <a:t>que</a:t>
            </a:r>
            <a:r>
              <a:rPr lang="en-US" sz="1200" b="1" dirty="0"/>
              <a:t> </a:t>
            </a:r>
            <a:r>
              <a:rPr lang="en-US" sz="1200" b="1" dirty="0" err="1"/>
              <a:t>exijam</a:t>
            </a:r>
            <a:r>
              <a:rPr lang="en-US" sz="1200" b="1" dirty="0"/>
              <a:t> </a:t>
            </a:r>
            <a:r>
              <a:rPr lang="en-US" sz="1200" b="1" dirty="0" err="1"/>
              <a:t>esforço</a:t>
            </a:r>
            <a:r>
              <a:rPr lang="en-US" sz="1200" b="1" dirty="0"/>
              <a:t> mental </a:t>
            </a:r>
            <a:r>
              <a:rPr lang="en-US" sz="1200" b="1" dirty="0" err="1"/>
              <a:t>prolongado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 err="1">
                <a:solidFill>
                  <a:schemeClr val="tx2"/>
                </a:solidFill>
              </a:rPr>
              <a:t>Frequentemente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/>
              <a:t>perde</a:t>
            </a:r>
            <a:r>
              <a:rPr lang="en-US" sz="1200" b="1" dirty="0"/>
              <a:t> </a:t>
            </a:r>
            <a:r>
              <a:rPr lang="en-US" sz="1200" b="1" dirty="0" err="1"/>
              <a:t>coisas</a:t>
            </a:r>
            <a:r>
              <a:rPr lang="en-US" sz="1200" b="1" dirty="0"/>
              <a:t> </a:t>
            </a:r>
            <a:r>
              <a:rPr lang="en-US" sz="1200" b="1" dirty="0" err="1"/>
              <a:t>necessárias</a:t>
            </a:r>
            <a:r>
              <a:rPr lang="en-US" sz="1200" b="1" dirty="0"/>
              <a:t> </a:t>
            </a:r>
            <a:r>
              <a:rPr lang="en-US" sz="1200" b="1" dirty="0" err="1"/>
              <a:t>para</a:t>
            </a:r>
            <a:r>
              <a:rPr lang="en-US" sz="1200" b="1" dirty="0"/>
              <a:t> </a:t>
            </a:r>
            <a:r>
              <a:rPr lang="en-US" sz="1200" b="1" dirty="0" err="1"/>
              <a:t>tarefas</a:t>
            </a:r>
            <a:r>
              <a:rPr lang="en-US" sz="1200" b="1" dirty="0"/>
              <a:t> </a:t>
            </a:r>
            <a:r>
              <a:rPr lang="en-US" sz="1200" b="1" dirty="0" err="1"/>
              <a:t>ou</a:t>
            </a:r>
            <a:r>
              <a:rPr lang="en-US" sz="1200" b="1" dirty="0"/>
              <a:t> </a:t>
            </a:r>
            <a:r>
              <a:rPr lang="en-US" sz="1200" b="1" dirty="0" err="1"/>
              <a:t>atividades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chemeClr val="tx2"/>
                </a:solidFill>
              </a:rPr>
              <a:t>Com </a:t>
            </a:r>
            <a:r>
              <a:rPr lang="en-US" sz="1200" b="1" dirty="0" err="1">
                <a:solidFill>
                  <a:schemeClr val="tx2"/>
                </a:solidFill>
              </a:rPr>
              <a:t>frequência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/>
              <a:t>é</a:t>
            </a:r>
            <a:r>
              <a:rPr lang="en-US" sz="1200" b="1" dirty="0"/>
              <a:t> </a:t>
            </a:r>
            <a:r>
              <a:rPr lang="en-US" sz="1200" b="1" dirty="0" err="1"/>
              <a:t>facilmente</a:t>
            </a:r>
            <a:r>
              <a:rPr lang="en-US" sz="1200" b="1" dirty="0"/>
              <a:t> </a:t>
            </a:r>
            <a:r>
              <a:rPr lang="en-US" sz="1200" b="1" dirty="0" err="1"/>
              <a:t>distraído</a:t>
            </a:r>
            <a:r>
              <a:rPr lang="en-US" sz="1200" b="1" dirty="0"/>
              <a:t> </a:t>
            </a:r>
            <a:r>
              <a:rPr lang="en-US" sz="1200" b="1" dirty="0" err="1"/>
              <a:t>por</a:t>
            </a:r>
            <a:r>
              <a:rPr lang="en-US" sz="1200" b="1" dirty="0"/>
              <a:t> </a:t>
            </a:r>
            <a:r>
              <a:rPr lang="en-US" sz="1200" b="1" dirty="0" err="1"/>
              <a:t>estímulos</a:t>
            </a:r>
            <a:r>
              <a:rPr lang="en-US" sz="1200" b="1" dirty="0"/>
              <a:t> </a:t>
            </a:r>
            <a:r>
              <a:rPr lang="en-US" sz="1200" b="1" dirty="0" err="1"/>
              <a:t>externos</a:t>
            </a:r>
            <a:endParaRPr lang="en-US" sz="1200" b="1" dirty="0"/>
          </a:p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chemeClr val="tx2"/>
                </a:solidFill>
              </a:rPr>
              <a:t>Com </a:t>
            </a:r>
            <a:r>
              <a:rPr lang="en-US" sz="1200" b="1" dirty="0" err="1">
                <a:solidFill>
                  <a:schemeClr val="tx2"/>
                </a:solidFill>
              </a:rPr>
              <a:t>frequência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/>
              <a:t>é</a:t>
            </a:r>
            <a:r>
              <a:rPr lang="en-US" sz="1200" b="1" dirty="0"/>
              <a:t> </a:t>
            </a:r>
            <a:r>
              <a:rPr lang="en-US" sz="1200" b="1" dirty="0" err="1"/>
              <a:t>esquecido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relação</a:t>
            </a:r>
            <a:r>
              <a:rPr lang="en-US" sz="1200" b="1" dirty="0"/>
              <a:t> a </a:t>
            </a:r>
            <a:r>
              <a:rPr lang="en-US" sz="1200" b="1" dirty="0" err="1"/>
              <a:t>atividades</a:t>
            </a:r>
            <a:r>
              <a:rPr lang="en-US" sz="1200" b="1" dirty="0"/>
              <a:t> </a:t>
            </a:r>
            <a:r>
              <a:rPr lang="en-US" sz="1200" b="1" dirty="0" err="1"/>
              <a:t>cotidianas</a:t>
            </a:r>
            <a:endParaRPr lang="en-US" sz="1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97391" y="368845"/>
            <a:ext cx="7533245" cy="685800"/>
          </a:xfrm>
        </p:spPr>
        <p:txBody>
          <a:bodyPr/>
          <a:lstStyle/>
          <a:p>
            <a:r>
              <a:rPr lang="en-US" dirty="0" err="1"/>
              <a:t>Critérios</a:t>
            </a:r>
            <a:r>
              <a:rPr lang="en-US" dirty="0"/>
              <a:t> </a:t>
            </a:r>
            <a:r>
              <a:rPr lang="en-US" dirty="0" err="1"/>
              <a:t>diagnósticos</a:t>
            </a:r>
            <a:r>
              <a:rPr lang="en-US" dirty="0"/>
              <a:t> do TDAH – DSM-V</a:t>
            </a:r>
          </a:p>
        </p:txBody>
      </p:sp>
    </p:spTree>
    <p:extLst>
      <p:ext uri="{BB962C8B-B14F-4D97-AF65-F5344CB8AC3E}">
        <p14:creationId xmlns:p14="http://schemas.microsoft.com/office/powerpoint/2010/main" val="53752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8;p27">
            <a:extLst>
              <a:ext uri="{FF2B5EF4-FFF2-40B4-BE49-F238E27FC236}">
                <a16:creationId xmlns:a16="http://schemas.microsoft.com/office/drawing/2014/main" id="{D7F8B03B-0B50-537D-230A-930BD0623CDB}"/>
              </a:ext>
            </a:extLst>
          </p:cNvPr>
          <p:cNvSpPr/>
          <p:nvPr/>
        </p:nvSpPr>
        <p:spPr>
          <a:xfrm rot="5400000">
            <a:off x="2839539" y="-1275261"/>
            <a:ext cx="3556362" cy="8375904"/>
          </a:xfrm>
          <a:prstGeom prst="roundRect">
            <a:avLst>
              <a:gd name="adj" fmla="val 65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0352" y="1218292"/>
            <a:ext cx="8275320" cy="35563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/>
              <a:t> </a:t>
            </a:r>
            <a:r>
              <a:rPr lang="en-US" dirty="0" err="1"/>
              <a:t>remexe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batuca</a:t>
            </a:r>
            <a:r>
              <a:rPr lang="en-US" dirty="0"/>
              <a:t> as </a:t>
            </a:r>
            <a:r>
              <a:rPr lang="en-US" dirty="0" err="1"/>
              <a:t>mãos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pés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se </a:t>
            </a:r>
            <a:r>
              <a:rPr lang="en-US" dirty="0" err="1"/>
              <a:t>contorce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cadeira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/>
              <a:t> </a:t>
            </a:r>
            <a:r>
              <a:rPr lang="en-US" dirty="0" err="1"/>
              <a:t>levanta</a:t>
            </a:r>
            <a:r>
              <a:rPr lang="en-US" dirty="0"/>
              <a:t> da </a:t>
            </a:r>
            <a:r>
              <a:rPr lang="en-US" dirty="0" err="1"/>
              <a:t>cadeira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situações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espera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permaneça</a:t>
            </a:r>
            <a:r>
              <a:rPr lang="en-US" dirty="0"/>
              <a:t> </a:t>
            </a:r>
            <a:r>
              <a:rPr lang="en-US" dirty="0" err="1"/>
              <a:t>sentado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/>
              <a:t>corre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sobe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coisas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situações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inapropriado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incapaz</a:t>
            </a:r>
            <a:r>
              <a:rPr lang="en-US" dirty="0"/>
              <a:t> de </a:t>
            </a:r>
            <a:r>
              <a:rPr lang="en-US" dirty="0" err="1"/>
              <a:t>brincar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se </a:t>
            </a:r>
            <a:r>
              <a:rPr lang="en-US" dirty="0" err="1"/>
              <a:t>envolver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atividades</a:t>
            </a:r>
            <a:r>
              <a:rPr lang="en-US" dirty="0"/>
              <a:t> de </a:t>
            </a:r>
            <a:r>
              <a:rPr lang="en-US" dirty="0" err="1"/>
              <a:t>lazer</a:t>
            </a:r>
            <a:r>
              <a:rPr lang="en-US" dirty="0"/>
              <a:t> </a:t>
            </a:r>
            <a:r>
              <a:rPr lang="en-US" dirty="0" err="1"/>
              <a:t>calmamente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/>
              <a:t> “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”, </a:t>
            </a:r>
            <a:r>
              <a:rPr lang="en-US" dirty="0" err="1"/>
              <a:t>agindo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se </a:t>
            </a:r>
            <a:r>
              <a:rPr lang="en-US" dirty="0" err="1"/>
              <a:t>estivesse</a:t>
            </a:r>
            <a:r>
              <a:rPr lang="en-US" dirty="0"/>
              <a:t> “com o motor </a:t>
            </a:r>
            <a:r>
              <a:rPr lang="en-US" dirty="0" err="1"/>
              <a:t>ligado</a:t>
            </a:r>
            <a:r>
              <a:rPr lang="en-US" dirty="0"/>
              <a:t>”</a:t>
            </a:r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fala </a:t>
            </a:r>
            <a:r>
              <a:rPr lang="en-US" dirty="0" err="1"/>
              <a:t>demais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Frequentemente</a:t>
            </a:r>
            <a:r>
              <a:rPr lang="en-US" dirty="0"/>
              <a:t> </a:t>
            </a:r>
            <a:r>
              <a:rPr lang="en-US" dirty="0" err="1"/>
              <a:t>deixa</a:t>
            </a:r>
            <a:r>
              <a:rPr lang="en-US" dirty="0"/>
              <a:t> </a:t>
            </a:r>
            <a:r>
              <a:rPr lang="en-US" dirty="0" err="1"/>
              <a:t>escapar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resposta</a:t>
            </a:r>
            <a:r>
              <a:rPr lang="en-US" dirty="0"/>
              <a:t> antes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dirty="0" err="1"/>
              <a:t>pergunta</a:t>
            </a:r>
            <a:r>
              <a:rPr lang="en-US" dirty="0"/>
              <a:t> </a:t>
            </a:r>
            <a:r>
              <a:rPr lang="en-US" dirty="0" err="1"/>
              <a:t>tenha</a:t>
            </a:r>
            <a:r>
              <a:rPr lang="en-US" dirty="0"/>
              <a:t> </a:t>
            </a:r>
            <a:r>
              <a:rPr lang="en-US" dirty="0" err="1"/>
              <a:t>sido</a:t>
            </a:r>
            <a:r>
              <a:rPr lang="en-US" dirty="0"/>
              <a:t> </a:t>
            </a:r>
            <a:r>
              <a:rPr lang="en-US" dirty="0" err="1"/>
              <a:t>concluída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2"/>
                </a:solidFill>
              </a:rPr>
              <a:t>Com </a:t>
            </a:r>
            <a:r>
              <a:rPr lang="en-US" b="1" dirty="0" err="1">
                <a:solidFill>
                  <a:schemeClr val="tx2"/>
                </a:solidFill>
              </a:rPr>
              <a:t>frequência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/>
              <a:t>tem </a:t>
            </a:r>
            <a:r>
              <a:rPr lang="en-US" dirty="0" err="1"/>
              <a:t>dificuldade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esperar</a:t>
            </a:r>
            <a:r>
              <a:rPr lang="en-US" dirty="0"/>
              <a:t> a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vez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2"/>
                </a:solidFill>
              </a:rPr>
              <a:t>Com </a:t>
            </a:r>
            <a:r>
              <a:rPr lang="en-US" b="1" dirty="0" err="1">
                <a:solidFill>
                  <a:schemeClr val="tx2"/>
                </a:solidFill>
              </a:rPr>
              <a:t>frequência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 err="1"/>
              <a:t>interrompe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se </a:t>
            </a:r>
            <a:r>
              <a:rPr lang="en-US" dirty="0" err="1"/>
              <a:t>intromete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584" y="240954"/>
            <a:ext cx="8705088" cy="685800"/>
          </a:xfrm>
        </p:spPr>
        <p:txBody>
          <a:bodyPr/>
          <a:lstStyle/>
          <a:p>
            <a:r>
              <a:rPr lang="en-US" sz="3200" dirty="0" err="1"/>
              <a:t>Critérios</a:t>
            </a:r>
            <a:r>
              <a:rPr lang="en-US" sz="3200" dirty="0"/>
              <a:t> </a:t>
            </a:r>
            <a:r>
              <a:rPr lang="en-US" sz="3200" dirty="0" err="1"/>
              <a:t>diagnósticos</a:t>
            </a:r>
            <a:r>
              <a:rPr lang="en-US" sz="3200" dirty="0"/>
              <a:t> do TDAH – DSM-V</a:t>
            </a:r>
          </a:p>
        </p:txBody>
      </p:sp>
    </p:spTree>
    <p:extLst>
      <p:ext uri="{BB962C8B-B14F-4D97-AF65-F5344CB8AC3E}">
        <p14:creationId xmlns:p14="http://schemas.microsoft.com/office/powerpoint/2010/main" val="331986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2">
          <a:extLst>
            <a:ext uri="{FF2B5EF4-FFF2-40B4-BE49-F238E27FC236}">
              <a16:creationId xmlns:a16="http://schemas.microsoft.com/office/drawing/2014/main" id="{BE9FB52A-1D59-7E28-4697-E506953E1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0">
            <a:extLst>
              <a:ext uri="{FF2B5EF4-FFF2-40B4-BE49-F238E27FC236}">
                <a16:creationId xmlns:a16="http://schemas.microsoft.com/office/drawing/2014/main" id="{53B1920C-54B0-8796-5E7C-B12B58048DC9}"/>
              </a:ext>
            </a:extLst>
          </p:cNvPr>
          <p:cNvSpPr/>
          <p:nvPr/>
        </p:nvSpPr>
        <p:spPr>
          <a:xfrm>
            <a:off x="703500" y="577400"/>
            <a:ext cx="7931100" cy="16994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40">
            <a:extLst>
              <a:ext uri="{FF2B5EF4-FFF2-40B4-BE49-F238E27FC236}">
                <a16:creationId xmlns:a16="http://schemas.microsoft.com/office/drawing/2014/main" id="{D0B937A4-A306-6175-193E-1ABF9F34314E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780479" y="911456"/>
            <a:ext cx="7865055" cy="13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100" dirty="0"/>
              <a:t> </a:t>
            </a:r>
            <a:r>
              <a:rPr lang="en-US" sz="1100" dirty="0" err="1"/>
              <a:t>Autonomia</a:t>
            </a:r>
            <a:r>
              <a:rPr lang="en-US" sz="1100" dirty="0"/>
              <a:t>, </a:t>
            </a:r>
            <a:r>
              <a:rPr lang="en-US" sz="1100" dirty="0" err="1"/>
              <a:t>tarefas</a:t>
            </a:r>
            <a:r>
              <a:rPr lang="en-US" sz="1100" dirty="0"/>
              <a:t> </a:t>
            </a:r>
            <a:r>
              <a:rPr lang="en-US" sz="1100" dirty="0" err="1"/>
              <a:t>extensas</a:t>
            </a:r>
            <a:r>
              <a:rPr lang="en-US" sz="1100" dirty="0"/>
              <a:t>    </a:t>
            </a:r>
            <a:r>
              <a:rPr lang="en-US" sz="1100" dirty="0">
                <a:sym typeface="Wingdings" pitchFamily="2" charset="2"/>
              </a:rPr>
              <a:t>x     </a:t>
            </a:r>
            <a:r>
              <a:rPr lang="en-US" sz="1100" dirty="0" err="1">
                <a:sym typeface="Wingdings" pitchFamily="2" charset="2"/>
              </a:rPr>
              <a:t>Dificuldades</a:t>
            </a:r>
            <a:r>
              <a:rPr lang="en-US" sz="1100" dirty="0">
                <a:sym typeface="Wingdings" pitchFamily="2" charset="2"/>
              </a:rPr>
              <a:t> de </a:t>
            </a:r>
            <a:r>
              <a:rPr lang="en-US" sz="1100" dirty="0" err="1">
                <a:sym typeface="Wingdings" pitchFamily="2" charset="2"/>
              </a:rPr>
              <a:t>Organização</a:t>
            </a:r>
            <a:r>
              <a:rPr lang="en-US" sz="1100" dirty="0">
                <a:sym typeface="Wingdings" pitchFamily="2" charset="2"/>
              </a:rPr>
              <a:t> e </a:t>
            </a:r>
            <a:r>
              <a:rPr lang="en-US" sz="1100" dirty="0" err="1">
                <a:sym typeface="Wingdings" pitchFamily="2" charset="2"/>
              </a:rPr>
              <a:t>Planejamento</a:t>
            </a:r>
            <a:endParaRPr lang="en-US" sz="1100" dirty="0">
              <a:sym typeface="Wingdings" pitchFamily="2" charset="2"/>
            </a:endParaRPr>
          </a:p>
          <a:p>
            <a:pPr marL="146050" indent="0"/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>
                <a:sym typeface="Wingdings" pitchFamily="2" charset="2"/>
              </a:rPr>
              <a:t>Possíveis</a:t>
            </a: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Comorbidades</a:t>
            </a: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>
                <a:sym typeface="Wingdings" pitchFamily="2" charset="2"/>
              </a:rPr>
              <a:t>Prazos</a:t>
            </a:r>
            <a:r>
              <a:rPr lang="en-US" sz="1100" dirty="0">
                <a:sym typeface="Wingdings" pitchFamily="2" charset="2"/>
              </a:rPr>
              <a:t> x </a:t>
            </a:r>
            <a:r>
              <a:rPr lang="en-US" sz="1100" dirty="0" err="1">
                <a:sym typeface="Wingdings" pitchFamily="2" charset="2"/>
              </a:rPr>
              <a:t>Procrastinação</a:t>
            </a: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>
                <a:sym typeface="Wingdings" pitchFamily="2" charset="2"/>
              </a:rPr>
              <a:t>Demandas</a:t>
            </a: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Sociais</a:t>
            </a:r>
            <a:r>
              <a:rPr lang="en-US" sz="1100" dirty="0">
                <a:sym typeface="Wingdings" pitchFamily="2" charset="2"/>
              </a:rPr>
              <a:t> x </a:t>
            </a:r>
            <a:r>
              <a:rPr lang="en-US" sz="1100" dirty="0" err="1">
                <a:sym typeface="Wingdings" pitchFamily="2" charset="2"/>
              </a:rPr>
              <a:t>Impulsividade</a:t>
            </a:r>
            <a:endParaRPr lang="en-US" sz="1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6FBF9C-61A6-2A8B-BBA6-B9227942D989}"/>
              </a:ext>
            </a:extLst>
          </p:cNvPr>
          <p:cNvSpPr txBox="1">
            <a:spLocks/>
          </p:cNvSpPr>
          <p:nvPr/>
        </p:nvSpPr>
        <p:spPr>
          <a:xfrm>
            <a:off x="1207008" y="340763"/>
            <a:ext cx="7011999" cy="47327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Quais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os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desafios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para o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aluno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com TDAH no Ensino Superior?</a:t>
            </a:r>
          </a:p>
        </p:txBody>
      </p:sp>
    </p:spTree>
    <p:extLst>
      <p:ext uri="{BB962C8B-B14F-4D97-AF65-F5344CB8AC3E}">
        <p14:creationId xmlns:p14="http://schemas.microsoft.com/office/powerpoint/2010/main" val="1603539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1316"/>
            <a:ext cx="9079992" cy="58164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Dificuldade</a:t>
            </a:r>
            <a:r>
              <a:rPr lang="en-US" dirty="0"/>
              <a:t> Escolar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Transtorno</a:t>
            </a:r>
            <a:r>
              <a:rPr lang="en-US" dirty="0"/>
              <a:t> de </a:t>
            </a:r>
            <a:r>
              <a:rPr lang="en-US" dirty="0" err="1"/>
              <a:t>Aprendizagem</a:t>
            </a:r>
            <a:r>
              <a:rPr lang="en-US" dirty="0"/>
              <a:t>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37DA20B-F2C6-9D61-E9CC-76611748B5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8589" y="1417320"/>
          <a:ext cx="8410577" cy="316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iferente de 4">
            <a:extLst>
              <a:ext uri="{FF2B5EF4-FFF2-40B4-BE49-F238E27FC236}">
                <a16:creationId xmlns:a16="http://schemas.microsoft.com/office/drawing/2014/main" id="{C08C726A-7D8B-9C71-451F-0AACD17DC4A4}"/>
              </a:ext>
            </a:extLst>
          </p:cNvPr>
          <p:cNvSpPr/>
          <p:nvPr/>
        </p:nvSpPr>
        <p:spPr>
          <a:xfrm>
            <a:off x="3954780" y="1877378"/>
            <a:ext cx="617220" cy="428625"/>
          </a:xfrm>
          <a:prstGeom prst="mathNot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>
              <a:solidFill>
                <a:schemeClr val="tx1"/>
              </a:solidFill>
            </a:endParaRPr>
          </a:p>
        </p:txBody>
      </p:sp>
      <p:pic>
        <p:nvPicPr>
          <p:cNvPr id="8" name="Gráfico 7" descr="Sala de aula com preenchimento sólido">
            <a:extLst>
              <a:ext uri="{FF2B5EF4-FFF2-40B4-BE49-F238E27FC236}">
                <a16:creationId xmlns:a16="http://schemas.microsoft.com/office/drawing/2014/main" id="{80D44BB8-C4F7-45D5-65F3-74C458AF1D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7545" y="3321843"/>
            <a:ext cx="2741485" cy="13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08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988B52-0372-C28E-6E0D-C53E3ECE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87" y="196310"/>
            <a:ext cx="8621543" cy="723091"/>
          </a:xfrm>
        </p:spPr>
        <p:txBody>
          <a:bodyPr>
            <a:normAutofit/>
          </a:bodyPr>
          <a:lstStyle/>
          <a:p>
            <a:r>
              <a:rPr lang="pt-BR" dirty="0"/>
              <a:t>Transtorno específico de aprendizagem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29EE6E-EFA8-A2A3-33ED-25B45418D75C}"/>
              </a:ext>
            </a:extLst>
          </p:cNvPr>
          <p:cNvSpPr txBox="1"/>
          <p:nvPr/>
        </p:nvSpPr>
        <p:spPr>
          <a:xfrm>
            <a:off x="96442" y="4947293"/>
            <a:ext cx="9047558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25" dirty="0"/>
              <a:t>Adaptado de APS. Manual Diagnóstico e Estatístico de Transtornos Mentais 5ª edição. DSM-5. Artmed. 2013</a:t>
            </a:r>
          </a:p>
        </p:txBody>
      </p:sp>
      <p:graphicFrame>
        <p:nvGraphicFramePr>
          <p:cNvPr id="13" name="CaixaDeTexto 7">
            <a:extLst>
              <a:ext uri="{FF2B5EF4-FFF2-40B4-BE49-F238E27FC236}">
                <a16:creationId xmlns:a16="http://schemas.microsoft.com/office/drawing/2014/main" id="{A2A90476-C00D-02AF-C2D1-39933D928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596019"/>
              </p:ext>
            </p:extLst>
          </p:nvPr>
        </p:nvGraphicFramePr>
        <p:xfrm>
          <a:off x="190985" y="1548352"/>
          <a:ext cx="8621544" cy="2769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9C3A3D8B-8CA7-0D5B-08C1-52614E80A068}"/>
              </a:ext>
            </a:extLst>
          </p:cNvPr>
          <p:cNvSpPr txBox="1"/>
          <p:nvPr/>
        </p:nvSpPr>
        <p:spPr>
          <a:xfrm>
            <a:off x="190986" y="994355"/>
            <a:ext cx="862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211E1E"/>
                </a:solidFill>
                <a:latin typeface="Nexus"/>
              </a:rPr>
              <a:t>A. Dificuldades na aprendizagem e no uso de habilidades </a:t>
            </a:r>
            <a:r>
              <a:rPr lang="pt-BR" sz="1200" dirty="0" err="1">
                <a:solidFill>
                  <a:srgbClr val="211E1E"/>
                </a:solidFill>
                <a:latin typeface="Nexus"/>
              </a:rPr>
              <a:t>acadêmicas</a:t>
            </a:r>
            <a:r>
              <a:rPr lang="pt-BR" sz="1200" dirty="0">
                <a:solidFill>
                  <a:srgbClr val="211E1E"/>
                </a:solidFill>
                <a:latin typeface="Nexus"/>
              </a:rPr>
              <a:t>, conforme indicado pela presença de ao menos um dos sintomas a seguir que tenha persistido por pelo menos 6 meses, apesar da </a:t>
            </a:r>
            <a:r>
              <a:rPr lang="pt-BR" sz="1200" dirty="0" err="1">
                <a:solidFill>
                  <a:srgbClr val="211E1E"/>
                </a:solidFill>
                <a:latin typeface="Nexus"/>
              </a:rPr>
              <a:t>provisão</a:t>
            </a:r>
            <a:r>
              <a:rPr lang="pt-BR" sz="1200" dirty="0">
                <a:solidFill>
                  <a:srgbClr val="211E1E"/>
                </a:solidFill>
                <a:latin typeface="Nexus"/>
              </a:rPr>
              <a:t> de </a:t>
            </a:r>
            <a:r>
              <a:rPr lang="pt-BR" sz="1200" dirty="0" err="1">
                <a:solidFill>
                  <a:srgbClr val="211E1E"/>
                </a:solidFill>
                <a:latin typeface="Nexus"/>
              </a:rPr>
              <a:t>intervenções</a:t>
            </a:r>
            <a:r>
              <a:rPr lang="pt-BR" sz="1200" dirty="0">
                <a:solidFill>
                  <a:srgbClr val="211E1E"/>
                </a:solidFill>
                <a:latin typeface="Nexus"/>
              </a:rPr>
              <a:t> dirigidas a essas dificuldades: </a:t>
            </a:r>
            <a:endParaRPr lang="pt-BR" sz="825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63ABAB-F5B6-C2BE-8E58-5BC7696015F5}"/>
              </a:ext>
            </a:extLst>
          </p:cNvPr>
          <p:cNvSpPr txBox="1"/>
          <p:nvPr/>
        </p:nvSpPr>
        <p:spPr>
          <a:xfrm>
            <a:off x="190985" y="4373135"/>
            <a:ext cx="2749383" cy="2539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50" dirty="0"/>
              <a:t>DISLEXIA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9622AAD-D157-0917-9379-9A74E9C48611}"/>
              </a:ext>
            </a:extLst>
          </p:cNvPr>
          <p:cNvSpPr txBox="1"/>
          <p:nvPr/>
        </p:nvSpPr>
        <p:spPr>
          <a:xfrm>
            <a:off x="3134219" y="4380275"/>
            <a:ext cx="2749383" cy="2539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50" dirty="0"/>
              <a:t>DISORTOGRAFIA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72E9AC-6966-BF43-C6E6-3EA2EA9F07FA}"/>
              </a:ext>
            </a:extLst>
          </p:cNvPr>
          <p:cNvSpPr txBox="1"/>
          <p:nvPr/>
        </p:nvSpPr>
        <p:spPr>
          <a:xfrm>
            <a:off x="6077454" y="4381364"/>
            <a:ext cx="2735075" cy="2539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50" dirty="0"/>
              <a:t>DISCALCULIA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15502F2-DB25-582F-0D90-DB5A75CE63A7}"/>
              </a:ext>
            </a:extLst>
          </p:cNvPr>
          <p:cNvSpPr txBox="1"/>
          <p:nvPr/>
        </p:nvSpPr>
        <p:spPr>
          <a:xfrm>
            <a:off x="198126" y="4637452"/>
            <a:ext cx="2749383" cy="2539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Helvetica" pitchFamily="2" charset="0"/>
              </a:rPr>
              <a:t>Com </a:t>
            </a:r>
            <a:r>
              <a:rPr lang="pt-BR" sz="1050" b="1" dirty="0" err="1">
                <a:latin typeface="Helvetica" pitchFamily="2" charset="0"/>
              </a:rPr>
              <a:t>deficiência</a:t>
            </a:r>
            <a:r>
              <a:rPr lang="pt-BR" sz="1050" b="1" dirty="0">
                <a:latin typeface="Helvetica" pitchFamily="2" charset="0"/>
              </a:rPr>
              <a:t> na leitura</a:t>
            </a:r>
            <a:endParaRPr lang="pt-BR" sz="105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23B1790-701D-1F23-E9AB-4D4FB498890D}"/>
              </a:ext>
            </a:extLst>
          </p:cNvPr>
          <p:cNvSpPr txBox="1"/>
          <p:nvPr/>
        </p:nvSpPr>
        <p:spPr>
          <a:xfrm>
            <a:off x="3127065" y="4631636"/>
            <a:ext cx="2749383" cy="2539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Helvetica" pitchFamily="2" charset="0"/>
              </a:rPr>
              <a:t>Com </a:t>
            </a:r>
            <a:r>
              <a:rPr lang="pt-BR" sz="1050" b="1" dirty="0" err="1">
                <a:latin typeface="Helvetica" pitchFamily="2" charset="0"/>
              </a:rPr>
              <a:t>deficiência</a:t>
            </a:r>
            <a:r>
              <a:rPr lang="pt-BR" sz="1050" b="1" dirty="0">
                <a:latin typeface="Helvetica" pitchFamily="2" charset="0"/>
              </a:rPr>
              <a:t> na expressão escrita</a:t>
            </a:r>
            <a:endParaRPr lang="pt-BR" sz="105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3BAA84-2CDA-533A-2069-3B2903E56C9F}"/>
              </a:ext>
            </a:extLst>
          </p:cNvPr>
          <p:cNvSpPr txBox="1"/>
          <p:nvPr/>
        </p:nvSpPr>
        <p:spPr>
          <a:xfrm>
            <a:off x="6077454" y="4632181"/>
            <a:ext cx="2749383" cy="2539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Helvetica" pitchFamily="2" charset="0"/>
              </a:rPr>
              <a:t>Com </a:t>
            </a:r>
            <a:r>
              <a:rPr lang="pt-BR" sz="1050" b="1" dirty="0" err="1">
                <a:latin typeface="Helvetica" pitchFamily="2" charset="0"/>
              </a:rPr>
              <a:t>deficiência</a:t>
            </a:r>
            <a:r>
              <a:rPr lang="pt-BR" sz="1050" b="1" dirty="0">
                <a:latin typeface="Helvetica" pitchFamily="2" charset="0"/>
              </a:rPr>
              <a:t> em matemática</a:t>
            </a:r>
          </a:p>
        </p:txBody>
      </p:sp>
    </p:spTree>
    <p:extLst>
      <p:ext uri="{BB962C8B-B14F-4D97-AF65-F5344CB8AC3E}">
        <p14:creationId xmlns:p14="http://schemas.microsoft.com/office/powerpoint/2010/main" val="247651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2">
          <a:extLst>
            <a:ext uri="{FF2B5EF4-FFF2-40B4-BE49-F238E27FC236}">
              <a16:creationId xmlns:a16="http://schemas.microsoft.com/office/drawing/2014/main" id="{783C7547-CF2B-2335-AAB7-9A522EFF4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0">
            <a:extLst>
              <a:ext uri="{FF2B5EF4-FFF2-40B4-BE49-F238E27FC236}">
                <a16:creationId xmlns:a16="http://schemas.microsoft.com/office/drawing/2014/main" id="{A6854819-DFE7-A8B8-D906-69178671F322}"/>
              </a:ext>
            </a:extLst>
          </p:cNvPr>
          <p:cNvSpPr/>
          <p:nvPr/>
        </p:nvSpPr>
        <p:spPr>
          <a:xfrm>
            <a:off x="703500" y="577400"/>
            <a:ext cx="7931100" cy="16994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40">
            <a:extLst>
              <a:ext uri="{FF2B5EF4-FFF2-40B4-BE49-F238E27FC236}">
                <a16:creationId xmlns:a16="http://schemas.microsoft.com/office/drawing/2014/main" id="{A55EE412-1037-B811-E9F2-B614F08A4FF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780479" y="911456"/>
            <a:ext cx="7865055" cy="13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100" dirty="0"/>
              <a:t> </a:t>
            </a:r>
            <a:r>
              <a:rPr lang="en-US" sz="1100" dirty="0" err="1"/>
              <a:t>Realização</a:t>
            </a:r>
            <a:r>
              <a:rPr lang="en-US" sz="1100" dirty="0"/>
              <a:t> de </a:t>
            </a:r>
            <a:r>
              <a:rPr lang="en-US" sz="1100" dirty="0" err="1"/>
              <a:t>tarefas</a:t>
            </a:r>
            <a:r>
              <a:rPr lang="en-US" sz="1100" dirty="0"/>
              <a:t> </a:t>
            </a:r>
            <a:r>
              <a:rPr lang="en-US" sz="1100" dirty="0" err="1"/>
              <a:t>extensas</a:t>
            </a:r>
            <a:r>
              <a:rPr lang="en-US" sz="1100" dirty="0"/>
              <a:t>    </a:t>
            </a:r>
            <a:r>
              <a:rPr lang="en-US" sz="1100" dirty="0">
                <a:sym typeface="Wingdings" pitchFamily="2" charset="2"/>
              </a:rPr>
              <a:t>x     </a:t>
            </a:r>
            <a:r>
              <a:rPr lang="en-US" sz="1100" dirty="0" err="1">
                <a:sym typeface="Wingdings" pitchFamily="2" charset="2"/>
              </a:rPr>
              <a:t>Lentidão</a:t>
            </a:r>
            <a:r>
              <a:rPr lang="en-US" sz="1100" dirty="0">
                <a:sym typeface="Wingdings" pitchFamily="2" charset="2"/>
              </a:rPr>
              <a:t> para a </a:t>
            </a:r>
            <a:r>
              <a:rPr lang="en-US" sz="1100" dirty="0" err="1">
                <a:sym typeface="Wingdings" pitchFamily="2" charset="2"/>
              </a:rPr>
              <a:t>correta</a:t>
            </a: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execução</a:t>
            </a:r>
            <a:endParaRPr lang="en-US" sz="1100" dirty="0">
              <a:sym typeface="Wingdings" pitchFamily="2" charset="2"/>
            </a:endParaRPr>
          </a:p>
          <a:p>
            <a:pPr marL="146050" indent="0"/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>
                <a:sym typeface="Wingdings" pitchFamily="2" charset="2"/>
              </a:rPr>
              <a:t>Possíveis</a:t>
            </a:r>
            <a:r>
              <a:rPr lang="en-US" sz="1100" dirty="0">
                <a:sym typeface="Wingdings" pitchFamily="2" charset="2"/>
              </a:rPr>
              <a:t> </a:t>
            </a:r>
            <a:r>
              <a:rPr lang="en-US" sz="1100" dirty="0" err="1">
                <a:sym typeface="Wingdings" pitchFamily="2" charset="2"/>
              </a:rPr>
              <a:t>Comorbidades</a:t>
            </a: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100" dirty="0">
              <a:sym typeface="Wingdings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sym typeface="Wingdings" pitchFamily="2" charset="2"/>
              </a:rPr>
              <a:t>Volume e </a:t>
            </a:r>
            <a:r>
              <a:rPr lang="en-US" sz="1100" dirty="0" err="1">
                <a:sym typeface="Wingdings" pitchFamily="2" charset="2"/>
              </a:rPr>
              <a:t>apresentação</a:t>
            </a:r>
            <a:r>
              <a:rPr lang="en-US" sz="1100" dirty="0">
                <a:sym typeface="Wingdings" pitchFamily="2" charset="2"/>
              </a:rPr>
              <a:t> de </a:t>
            </a:r>
            <a:r>
              <a:rPr lang="en-US" sz="1100" dirty="0" err="1">
                <a:sym typeface="Wingdings" pitchFamily="2" charset="2"/>
              </a:rPr>
              <a:t>conteúdos</a:t>
            </a:r>
            <a:r>
              <a:rPr lang="en-US" sz="1100" dirty="0">
                <a:sym typeface="Wingdings" pitchFamily="2" charset="2"/>
              </a:rPr>
              <a:t> x </a:t>
            </a:r>
            <a:r>
              <a:rPr lang="en-US" sz="1100" dirty="0" err="1">
                <a:sym typeface="Wingdings" pitchFamily="2" charset="2"/>
              </a:rPr>
              <a:t>Alteração</a:t>
            </a:r>
            <a:r>
              <a:rPr lang="en-US" sz="1100" dirty="0">
                <a:sym typeface="Wingdings" pitchFamily="2" charset="2"/>
              </a:rPr>
              <a:t> de </a:t>
            </a:r>
            <a:r>
              <a:rPr lang="en-US" sz="1100" dirty="0" err="1">
                <a:sym typeface="Wingdings" pitchFamily="2" charset="2"/>
              </a:rPr>
              <a:t>Velocidade</a:t>
            </a:r>
            <a:r>
              <a:rPr lang="en-US" sz="1100" dirty="0">
                <a:sym typeface="Wingdings" pitchFamily="2" charset="2"/>
              </a:rPr>
              <a:t> de </a:t>
            </a:r>
            <a:r>
              <a:rPr lang="en-US" sz="1100" dirty="0" err="1">
                <a:sym typeface="Wingdings" pitchFamily="2" charset="2"/>
              </a:rPr>
              <a:t>Processamento</a:t>
            </a:r>
            <a:endParaRPr lang="en-US" sz="1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40BB1B-8152-E0AC-2C8B-9F4AE9DE921F}"/>
              </a:ext>
            </a:extLst>
          </p:cNvPr>
          <p:cNvSpPr txBox="1">
            <a:spLocks/>
          </p:cNvSpPr>
          <p:nvPr/>
        </p:nvSpPr>
        <p:spPr>
          <a:xfrm>
            <a:off x="1207008" y="340763"/>
            <a:ext cx="7011999" cy="47327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Quais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os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desafios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para o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aluno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com um TA no Ensino Superior?</a:t>
            </a:r>
          </a:p>
        </p:txBody>
      </p:sp>
    </p:spTree>
    <p:extLst>
      <p:ext uri="{BB962C8B-B14F-4D97-AF65-F5344CB8AC3E}">
        <p14:creationId xmlns:p14="http://schemas.microsoft.com/office/powerpoint/2010/main" val="1916459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49"/>
          <p:cNvSpPr txBox="1">
            <a:spLocks noGrp="1"/>
          </p:cNvSpPr>
          <p:nvPr>
            <p:ph type="title"/>
          </p:nvPr>
        </p:nvSpPr>
        <p:spPr>
          <a:xfrm>
            <a:off x="713225" y="695742"/>
            <a:ext cx="5123100" cy="10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err="1"/>
              <a:t>Obrigada</a:t>
            </a:r>
            <a:r>
              <a:rPr lang="en" sz="6000" dirty="0"/>
              <a:t>!</a:t>
            </a:r>
            <a:endParaRPr sz="6000" dirty="0"/>
          </a:p>
        </p:txBody>
      </p:sp>
      <p:sp>
        <p:nvSpPr>
          <p:cNvPr id="990" name="Google Shape;990;p49"/>
          <p:cNvSpPr txBox="1">
            <a:spLocks noGrp="1"/>
          </p:cNvSpPr>
          <p:nvPr>
            <p:ph type="subTitle" idx="1"/>
          </p:nvPr>
        </p:nvSpPr>
        <p:spPr>
          <a:xfrm>
            <a:off x="956702" y="1798868"/>
            <a:ext cx="3873600" cy="11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9B317"/>
              </a:buClr>
              <a:buSzPts val="1100"/>
              <a:buFont typeface="Arial"/>
              <a:buNone/>
            </a:pPr>
            <a:r>
              <a:rPr lang="en" dirty="0" err="1"/>
              <a:t>Dúvidas</a:t>
            </a:r>
            <a:r>
              <a:rPr lang="en" dirty="0"/>
              <a:t>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9B317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B317"/>
              </a:buClr>
              <a:buSzPts val="1100"/>
              <a:buFont typeface="Arial"/>
              <a:buNone/>
            </a:pPr>
            <a:r>
              <a:rPr lang="pt-BR" dirty="0" err="1"/>
              <a:t>clarisse</a:t>
            </a:r>
            <a:r>
              <a:rPr lang="en" dirty="0"/>
              <a:t>.</a:t>
            </a:r>
            <a:r>
              <a:rPr lang="en" dirty="0" err="1"/>
              <a:t>dias@gmail.com</a:t>
            </a:r>
            <a:r>
              <a:rPr lang="en" dirty="0"/>
              <a:t> </a:t>
            </a:r>
            <a:endParaRPr dirty="0"/>
          </a:p>
        </p:txBody>
      </p:sp>
      <p:sp>
        <p:nvSpPr>
          <p:cNvPr id="991" name="Google Shape;991;p49"/>
          <p:cNvSpPr txBox="1"/>
          <p:nvPr/>
        </p:nvSpPr>
        <p:spPr>
          <a:xfrm>
            <a:off x="962267" y="4438220"/>
            <a:ext cx="3414600" cy="3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rPr>
              <a:t>Please keep this slide for attribution.</a:t>
            </a:r>
            <a:endParaRPr sz="120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004" name="Google Shape;1004;p49"/>
          <p:cNvGrpSpPr/>
          <p:nvPr/>
        </p:nvGrpSpPr>
        <p:grpSpPr>
          <a:xfrm flipH="1">
            <a:off x="5664327" y="1743537"/>
            <a:ext cx="2351368" cy="2860451"/>
            <a:chOff x="1656575" y="238900"/>
            <a:chExt cx="4255100" cy="5176350"/>
          </a:xfrm>
        </p:grpSpPr>
        <p:sp>
          <p:nvSpPr>
            <p:cNvPr id="1005" name="Google Shape;1005;p49"/>
            <p:cNvSpPr/>
            <p:nvPr/>
          </p:nvSpPr>
          <p:spPr>
            <a:xfrm>
              <a:off x="1863650" y="1141575"/>
              <a:ext cx="3892700" cy="3266000"/>
            </a:xfrm>
            <a:custGeom>
              <a:avLst/>
              <a:gdLst/>
              <a:ahLst/>
              <a:cxnLst/>
              <a:rect l="l" t="t" r="r" b="b"/>
              <a:pathLst>
                <a:path w="155708" h="130640" extrusionOk="0">
                  <a:moveTo>
                    <a:pt x="93840" y="0"/>
                  </a:moveTo>
                  <a:cubicBezTo>
                    <a:pt x="91769" y="0"/>
                    <a:pt x="89704" y="61"/>
                    <a:pt x="87666" y="151"/>
                  </a:cubicBezTo>
                  <a:cubicBezTo>
                    <a:pt x="67549" y="1039"/>
                    <a:pt x="46249" y="1137"/>
                    <a:pt x="28105" y="10210"/>
                  </a:cubicBezTo>
                  <a:cubicBezTo>
                    <a:pt x="20413" y="14055"/>
                    <a:pt x="14792" y="21353"/>
                    <a:pt x="11143" y="29340"/>
                  </a:cubicBezTo>
                  <a:cubicBezTo>
                    <a:pt x="7593" y="37328"/>
                    <a:pt x="5917" y="46104"/>
                    <a:pt x="4536" y="54683"/>
                  </a:cubicBezTo>
                  <a:cubicBezTo>
                    <a:pt x="1282" y="74011"/>
                    <a:pt x="0" y="93635"/>
                    <a:pt x="789" y="113160"/>
                  </a:cubicBezTo>
                  <a:cubicBezTo>
                    <a:pt x="2466" y="113357"/>
                    <a:pt x="3945" y="113555"/>
                    <a:pt x="5621" y="113653"/>
                  </a:cubicBezTo>
                  <a:cubicBezTo>
                    <a:pt x="5917" y="108920"/>
                    <a:pt x="6509" y="104285"/>
                    <a:pt x="7298" y="99552"/>
                  </a:cubicBezTo>
                  <a:cubicBezTo>
                    <a:pt x="8580" y="106948"/>
                    <a:pt x="9763" y="113653"/>
                    <a:pt x="11341" y="120951"/>
                  </a:cubicBezTo>
                  <a:cubicBezTo>
                    <a:pt x="14621" y="122857"/>
                    <a:pt x="18313" y="123879"/>
                    <a:pt x="22054" y="123879"/>
                  </a:cubicBezTo>
                  <a:cubicBezTo>
                    <a:pt x="23150" y="123879"/>
                    <a:pt x="24249" y="123792"/>
                    <a:pt x="25343" y="123613"/>
                  </a:cubicBezTo>
                  <a:cubicBezTo>
                    <a:pt x="25935" y="119767"/>
                    <a:pt x="26231" y="115724"/>
                    <a:pt x="26132" y="111780"/>
                  </a:cubicBezTo>
                  <a:lnTo>
                    <a:pt x="26132" y="111780"/>
                  </a:lnTo>
                  <a:cubicBezTo>
                    <a:pt x="27118" y="117006"/>
                    <a:pt x="28893" y="122035"/>
                    <a:pt x="31260" y="126769"/>
                  </a:cubicBezTo>
                  <a:cubicBezTo>
                    <a:pt x="45265" y="128904"/>
                    <a:pt x="59520" y="130639"/>
                    <a:pt x="73609" y="130639"/>
                  </a:cubicBezTo>
                  <a:cubicBezTo>
                    <a:pt x="87496" y="130639"/>
                    <a:pt x="101222" y="128954"/>
                    <a:pt x="114390" y="124303"/>
                  </a:cubicBezTo>
                  <a:cubicBezTo>
                    <a:pt x="114883" y="121444"/>
                    <a:pt x="115474" y="119471"/>
                    <a:pt x="115967" y="116710"/>
                  </a:cubicBezTo>
                  <a:cubicBezTo>
                    <a:pt x="116953" y="120063"/>
                    <a:pt x="118334" y="123219"/>
                    <a:pt x="120208" y="126177"/>
                  </a:cubicBezTo>
                  <a:cubicBezTo>
                    <a:pt x="122432" y="126445"/>
                    <a:pt x="124671" y="126580"/>
                    <a:pt x="126908" y="126580"/>
                  </a:cubicBezTo>
                  <a:cubicBezTo>
                    <a:pt x="130422" y="126580"/>
                    <a:pt x="133931" y="126248"/>
                    <a:pt x="137366" y="125585"/>
                  </a:cubicBezTo>
                  <a:cubicBezTo>
                    <a:pt x="137563" y="125092"/>
                    <a:pt x="137366" y="124698"/>
                    <a:pt x="137267" y="124205"/>
                  </a:cubicBezTo>
                  <a:cubicBezTo>
                    <a:pt x="136380" y="118880"/>
                    <a:pt x="135591" y="113456"/>
                    <a:pt x="134802" y="108131"/>
                  </a:cubicBezTo>
                  <a:lnTo>
                    <a:pt x="134802" y="108131"/>
                  </a:lnTo>
                  <a:cubicBezTo>
                    <a:pt x="136676" y="114245"/>
                    <a:pt x="138648" y="120457"/>
                    <a:pt x="142198" y="125783"/>
                  </a:cubicBezTo>
                  <a:cubicBezTo>
                    <a:pt x="147030" y="125092"/>
                    <a:pt x="151665" y="123219"/>
                    <a:pt x="155708" y="120457"/>
                  </a:cubicBezTo>
                  <a:cubicBezTo>
                    <a:pt x="154722" y="111385"/>
                    <a:pt x="153440" y="102412"/>
                    <a:pt x="151862" y="93536"/>
                  </a:cubicBezTo>
                  <a:cubicBezTo>
                    <a:pt x="148805" y="75589"/>
                    <a:pt x="144762" y="57740"/>
                    <a:pt x="139733" y="40188"/>
                  </a:cubicBezTo>
                  <a:cubicBezTo>
                    <a:pt x="135985" y="27368"/>
                    <a:pt x="131055" y="13760"/>
                    <a:pt x="120109" y="6364"/>
                  </a:cubicBezTo>
                  <a:cubicBezTo>
                    <a:pt x="112455" y="1207"/>
                    <a:pt x="103089" y="0"/>
                    <a:pt x="93840" y="0"/>
                  </a:cubicBezTo>
                  <a:close/>
                </a:path>
              </a:pathLst>
            </a:custGeom>
            <a:solidFill>
              <a:srgbClr val="7F5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9"/>
            <p:cNvSpPr/>
            <p:nvPr/>
          </p:nvSpPr>
          <p:spPr>
            <a:xfrm>
              <a:off x="3850675" y="1147800"/>
              <a:ext cx="453625" cy="3229575"/>
            </a:xfrm>
            <a:custGeom>
              <a:avLst/>
              <a:gdLst/>
              <a:ahLst/>
              <a:cxnLst/>
              <a:rect l="l" t="t" r="r" b="b"/>
              <a:pathLst>
                <a:path w="18145" h="129183" extrusionOk="0">
                  <a:moveTo>
                    <a:pt x="5720" y="1"/>
                  </a:moveTo>
                  <a:lnTo>
                    <a:pt x="0" y="198"/>
                  </a:lnTo>
                  <a:cubicBezTo>
                    <a:pt x="1282" y="4734"/>
                    <a:pt x="2268" y="9172"/>
                    <a:pt x="2958" y="13806"/>
                  </a:cubicBezTo>
                  <a:cubicBezTo>
                    <a:pt x="3747" y="18540"/>
                    <a:pt x="4635" y="23372"/>
                    <a:pt x="5424" y="28105"/>
                  </a:cubicBezTo>
                  <a:cubicBezTo>
                    <a:pt x="11045" y="61436"/>
                    <a:pt x="15778" y="95556"/>
                    <a:pt x="12031" y="129182"/>
                  </a:cubicBezTo>
                  <a:cubicBezTo>
                    <a:pt x="14102" y="128985"/>
                    <a:pt x="16074" y="128689"/>
                    <a:pt x="18145" y="128295"/>
                  </a:cubicBezTo>
                  <a:cubicBezTo>
                    <a:pt x="17849" y="120406"/>
                    <a:pt x="17652" y="112418"/>
                    <a:pt x="17454" y="104431"/>
                  </a:cubicBezTo>
                  <a:cubicBezTo>
                    <a:pt x="17060" y="86483"/>
                    <a:pt x="16863" y="68437"/>
                    <a:pt x="15679" y="50490"/>
                  </a:cubicBezTo>
                  <a:cubicBezTo>
                    <a:pt x="15186" y="41418"/>
                    <a:pt x="14003" y="32345"/>
                    <a:pt x="12228" y="23470"/>
                  </a:cubicBezTo>
                  <a:cubicBezTo>
                    <a:pt x="10552" y="15483"/>
                    <a:pt x="8382" y="7692"/>
                    <a:pt x="5720" y="1"/>
                  </a:cubicBezTo>
                  <a:close/>
                </a:path>
              </a:pathLst>
            </a:custGeom>
            <a:solidFill>
              <a:srgbClr val="7F5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9"/>
            <p:cNvSpPr/>
            <p:nvPr/>
          </p:nvSpPr>
          <p:spPr>
            <a:xfrm>
              <a:off x="2839900" y="1276000"/>
              <a:ext cx="406800" cy="3103825"/>
            </a:xfrm>
            <a:custGeom>
              <a:avLst/>
              <a:gdLst/>
              <a:ahLst/>
              <a:cxnLst/>
              <a:rect l="l" t="t" r="r" b="b"/>
              <a:pathLst>
                <a:path w="16272" h="124153" extrusionOk="0">
                  <a:moveTo>
                    <a:pt x="1677" y="1"/>
                  </a:moveTo>
                  <a:lnTo>
                    <a:pt x="0" y="494"/>
                  </a:lnTo>
                  <a:cubicBezTo>
                    <a:pt x="2367" y="7988"/>
                    <a:pt x="4241" y="15581"/>
                    <a:pt x="5523" y="23372"/>
                  </a:cubicBezTo>
                  <a:cubicBezTo>
                    <a:pt x="8382" y="40234"/>
                    <a:pt x="9073" y="57393"/>
                    <a:pt x="9467" y="74551"/>
                  </a:cubicBezTo>
                  <a:cubicBezTo>
                    <a:pt x="9664" y="83525"/>
                    <a:pt x="9960" y="92597"/>
                    <a:pt x="8974" y="101571"/>
                  </a:cubicBezTo>
                  <a:cubicBezTo>
                    <a:pt x="8284" y="108868"/>
                    <a:pt x="7594" y="116165"/>
                    <a:pt x="7298" y="123462"/>
                  </a:cubicBezTo>
                  <a:cubicBezTo>
                    <a:pt x="9467" y="123660"/>
                    <a:pt x="11637" y="123956"/>
                    <a:pt x="13806" y="124153"/>
                  </a:cubicBezTo>
                  <a:cubicBezTo>
                    <a:pt x="14003" y="121885"/>
                    <a:pt x="14102" y="119715"/>
                    <a:pt x="14299" y="117447"/>
                  </a:cubicBezTo>
                  <a:cubicBezTo>
                    <a:pt x="14595" y="112319"/>
                    <a:pt x="14891" y="107192"/>
                    <a:pt x="15088" y="101965"/>
                  </a:cubicBezTo>
                  <a:cubicBezTo>
                    <a:pt x="15975" y="83821"/>
                    <a:pt x="16271" y="65577"/>
                    <a:pt x="14200" y="47433"/>
                  </a:cubicBezTo>
                  <a:cubicBezTo>
                    <a:pt x="13116" y="38361"/>
                    <a:pt x="11341" y="29387"/>
                    <a:pt x="8777" y="20709"/>
                  </a:cubicBezTo>
                  <a:cubicBezTo>
                    <a:pt x="6706" y="13708"/>
                    <a:pt x="3846" y="7002"/>
                    <a:pt x="1677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9"/>
            <p:cNvSpPr/>
            <p:nvPr/>
          </p:nvSpPr>
          <p:spPr>
            <a:xfrm>
              <a:off x="4809650" y="1266150"/>
              <a:ext cx="480775" cy="3032325"/>
            </a:xfrm>
            <a:custGeom>
              <a:avLst/>
              <a:gdLst/>
              <a:ahLst/>
              <a:cxnLst/>
              <a:rect l="l" t="t" r="r" b="b"/>
              <a:pathLst>
                <a:path w="19231" h="121293" extrusionOk="0">
                  <a:moveTo>
                    <a:pt x="1" y="0"/>
                  </a:moveTo>
                  <a:lnTo>
                    <a:pt x="1" y="0"/>
                  </a:lnTo>
                  <a:cubicBezTo>
                    <a:pt x="1875" y="3550"/>
                    <a:pt x="3354" y="7297"/>
                    <a:pt x="4537" y="11143"/>
                  </a:cubicBezTo>
                  <a:cubicBezTo>
                    <a:pt x="6115" y="15778"/>
                    <a:pt x="7397" y="20511"/>
                    <a:pt x="8481" y="25343"/>
                  </a:cubicBezTo>
                  <a:cubicBezTo>
                    <a:pt x="12426" y="42206"/>
                    <a:pt x="14004" y="59562"/>
                    <a:pt x="14398" y="76819"/>
                  </a:cubicBezTo>
                  <a:cubicBezTo>
                    <a:pt x="14694" y="85595"/>
                    <a:pt x="14694" y="94273"/>
                    <a:pt x="14595" y="102951"/>
                  </a:cubicBezTo>
                  <a:cubicBezTo>
                    <a:pt x="14595" y="109065"/>
                    <a:pt x="14497" y="115179"/>
                    <a:pt x="14300" y="121293"/>
                  </a:cubicBezTo>
                  <a:cubicBezTo>
                    <a:pt x="15877" y="121194"/>
                    <a:pt x="17554" y="120898"/>
                    <a:pt x="19230" y="120602"/>
                  </a:cubicBezTo>
                  <a:cubicBezTo>
                    <a:pt x="19033" y="118729"/>
                    <a:pt x="18934" y="116756"/>
                    <a:pt x="18836" y="114883"/>
                  </a:cubicBezTo>
                  <a:cubicBezTo>
                    <a:pt x="18244" y="110938"/>
                    <a:pt x="17652" y="106994"/>
                    <a:pt x="17061" y="103049"/>
                  </a:cubicBezTo>
                  <a:lnTo>
                    <a:pt x="17061" y="103049"/>
                  </a:lnTo>
                  <a:cubicBezTo>
                    <a:pt x="17554" y="104627"/>
                    <a:pt x="18047" y="106304"/>
                    <a:pt x="18638" y="107881"/>
                  </a:cubicBezTo>
                  <a:cubicBezTo>
                    <a:pt x="18540" y="104726"/>
                    <a:pt x="18441" y="101669"/>
                    <a:pt x="18343" y="98513"/>
                  </a:cubicBezTo>
                  <a:cubicBezTo>
                    <a:pt x="17652" y="81256"/>
                    <a:pt x="17159" y="64098"/>
                    <a:pt x="14990" y="46939"/>
                  </a:cubicBezTo>
                  <a:cubicBezTo>
                    <a:pt x="13215" y="31950"/>
                    <a:pt x="9665" y="17257"/>
                    <a:pt x="4537" y="3057"/>
                  </a:cubicBezTo>
                  <a:cubicBezTo>
                    <a:pt x="3847" y="2465"/>
                    <a:pt x="3058" y="1972"/>
                    <a:pt x="2368" y="1381"/>
                  </a:cubicBezTo>
                  <a:cubicBezTo>
                    <a:pt x="1579" y="888"/>
                    <a:pt x="790" y="493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9"/>
            <p:cNvSpPr/>
            <p:nvPr/>
          </p:nvSpPr>
          <p:spPr>
            <a:xfrm>
              <a:off x="5307650" y="1990925"/>
              <a:ext cx="448700" cy="2282900"/>
            </a:xfrm>
            <a:custGeom>
              <a:avLst/>
              <a:gdLst/>
              <a:ahLst/>
              <a:cxnLst/>
              <a:rect l="l" t="t" r="r" b="b"/>
              <a:pathLst>
                <a:path w="17948" h="91316" extrusionOk="0">
                  <a:moveTo>
                    <a:pt x="0" y="1"/>
                  </a:moveTo>
                  <a:lnTo>
                    <a:pt x="0" y="1"/>
                  </a:lnTo>
                  <a:cubicBezTo>
                    <a:pt x="987" y="6411"/>
                    <a:pt x="1578" y="12919"/>
                    <a:pt x="1973" y="19427"/>
                  </a:cubicBezTo>
                  <a:cubicBezTo>
                    <a:pt x="2860" y="33036"/>
                    <a:pt x="3057" y="46743"/>
                    <a:pt x="3748" y="60450"/>
                  </a:cubicBezTo>
                  <a:cubicBezTo>
                    <a:pt x="4241" y="70804"/>
                    <a:pt x="5128" y="81060"/>
                    <a:pt x="6607" y="91315"/>
                  </a:cubicBezTo>
                  <a:cubicBezTo>
                    <a:pt x="10749" y="90527"/>
                    <a:pt x="14595" y="88850"/>
                    <a:pt x="17948" y="86385"/>
                  </a:cubicBezTo>
                  <a:cubicBezTo>
                    <a:pt x="16962" y="77411"/>
                    <a:pt x="15680" y="68438"/>
                    <a:pt x="14102" y="59464"/>
                  </a:cubicBezTo>
                  <a:cubicBezTo>
                    <a:pt x="11045" y="41517"/>
                    <a:pt x="7002" y="23766"/>
                    <a:pt x="1973" y="6312"/>
                  </a:cubicBezTo>
                  <a:cubicBezTo>
                    <a:pt x="1381" y="4241"/>
                    <a:pt x="789" y="2072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9"/>
            <p:cNvSpPr/>
            <p:nvPr/>
          </p:nvSpPr>
          <p:spPr>
            <a:xfrm>
              <a:off x="3231875" y="1162600"/>
              <a:ext cx="776600" cy="3242600"/>
            </a:xfrm>
            <a:custGeom>
              <a:avLst/>
              <a:gdLst/>
              <a:ahLst/>
              <a:cxnLst/>
              <a:rect l="l" t="t" r="r" b="b"/>
              <a:pathLst>
                <a:path w="31064" h="129704" extrusionOk="0">
                  <a:moveTo>
                    <a:pt x="17159" y="0"/>
                  </a:moveTo>
                  <a:cubicBezTo>
                    <a:pt x="11341" y="296"/>
                    <a:pt x="5621" y="789"/>
                    <a:pt x="1" y="1578"/>
                  </a:cubicBezTo>
                  <a:cubicBezTo>
                    <a:pt x="3058" y="9171"/>
                    <a:pt x="5227" y="17060"/>
                    <a:pt x="6608" y="25146"/>
                  </a:cubicBezTo>
                  <a:cubicBezTo>
                    <a:pt x="9763" y="42108"/>
                    <a:pt x="10158" y="59463"/>
                    <a:pt x="10059" y="76720"/>
                  </a:cubicBezTo>
                  <a:cubicBezTo>
                    <a:pt x="9862" y="94273"/>
                    <a:pt x="9467" y="111925"/>
                    <a:pt x="7890" y="129379"/>
                  </a:cubicBezTo>
                  <a:cubicBezTo>
                    <a:pt x="11355" y="129601"/>
                    <a:pt x="14800" y="129703"/>
                    <a:pt x="18243" y="129703"/>
                  </a:cubicBezTo>
                  <a:cubicBezTo>
                    <a:pt x="22442" y="129703"/>
                    <a:pt x="26639" y="129551"/>
                    <a:pt x="30866" y="129280"/>
                  </a:cubicBezTo>
                  <a:cubicBezTo>
                    <a:pt x="31063" y="121293"/>
                    <a:pt x="30965" y="113305"/>
                    <a:pt x="30669" y="105318"/>
                  </a:cubicBezTo>
                  <a:cubicBezTo>
                    <a:pt x="30274" y="95950"/>
                    <a:pt x="29683" y="86582"/>
                    <a:pt x="28992" y="77213"/>
                  </a:cubicBezTo>
                  <a:cubicBezTo>
                    <a:pt x="28401" y="68240"/>
                    <a:pt x="27809" y="59266"/>
                    <a:pt x="26922" y="50391"/>
                  </a:cubicBezTo>
                  <a:cubicBezTo>
                    <a:pt x="26034" y="41516"/>
                    <a:pt x="24851" y="32345"/>
                    <a:pt x="23076" y="23470"/>
                  </a:cubicBezTo>
                  <a:cubicBezTo>
                    <a:pt x="21498" y="15482"/>
                    <a:pt x="19526" y="7692"/>
                    <a:pt x="17159" y="0"/>
                  </a:cubicBezTo>
                  <a:close/>
                </a:path>
              </a:pathLst>
            </a:custGeom>
            <a:solidFill>
              <a:srgbClr val="7F5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9"/>
            <p:cNvSpPr/>
            <p:nvPr/>
          </p:nvSpPr>
          <p:spPr>
            <a:xfrm>
              <a:off x="4378225" y="1150275"/>
              <a:ext cx="581850" cy="3153125"/>
            </a:xfrm>
            <a:custGeom>
              <a:avLst/>
              <a:gdLst/>
              <a:ahLst/>
              <a:cxnLst/>
              <a:rect l="l" t="t" r="r" b="b"/>
              <a:pathLst>
                <a:path w="23274" h="126125" extrusionOk="0">
                  <a:moveTo>
                    <a:pt x="1" y="0"/>
                  </a:moveTo>
                  <a:lnTo>
                    <a:pt x="1" y="0"/>
                  </a:lnTo>
                  <a:cubicBezTo>
                    <a:pt x="2072" y="6903"/>
                    <a:pt x="3748" y="14003"/>
                    <a:pt x="4931" y="21300"/>
                  </a:cubicBezTo>
                  <a:cubicBezTo>
                    <a:pt x="7890" y="38558"/>
                    <a:pt x="8481" y="56110"/>
                    <a:pt x="8284" y="73565"/>
                  </a:cubicBezTo>
                  <a:cubicBezTo>
                    <a:pt x="8087" y="91118"/>
                    <a:pt x="7200" y="108572"/>
                    <a:pt x="6706" y="126125"/>
                  </a:cubicBezTo>
                  <a:cubicBezTo>
                    <a:pt x="9073" y="125435"/>
                    <a:pt x="11538" y="124744"/>
                    <a:pt x="13905" y="123857"/>
                  </a:cubicBezTo>
                  <a:cubicBezTo>
                    <a:pt x="14300" y="121096"/>
                    <a:pt x="14990" y="119123"/>
                    <a:pt x="15384" y="116362"/>
                  </a:cubicBezTo>
                  <a:cubicBezTo>
                    <a:pt x="16370" y="119616"/>
                    <a:pt x="17850" y="122772"/>
                    <a:pt x="19625" y="125730"/>
                  </a:cubicBezTo>
                  <a:cubicBezTo>
                    <a:pt x="20808" y="125928"/>
                    <a:pt x="21893" y="126026"/>
                    <a:pt x="23076" y="126125"/>
                  </a:cubicBezTo>
                  <a:cubicBezTo>
                    <a:pt x="23175" y="118236"/>
                    <a:pt x="23273" y="110446"/>
                    <a:pt x="23076" y="102557"/>
                  </a:cubicBezTo>
                  <a:cubicBezTo>
                    <a:pt x="22386" y="84609"/>
                    <a:pt x="21597" y="66563"/>
                    <a:pt x="19822" y="48715"/>
                  </a:cubicBezTo>
                  <a:cubicBezTo>
                    <a:pt x="18047" y="32444"/>
                    <a:pt x="14891" y="16666"/>
                    <a:pt x="8975" y="1381"/>
                  </a:cubicBezTo>
                  <a:cubicBezTo>
                    <a:pt x="6016" y="691"/>
                    <a:pt x="3058" y="198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9"/>
            <p:cNvSpPr/>
            <p:nvPr/>
          </p:nvSpPr>
          <p:spPr>
            <a:xfrm>
              <a:off x="2203850" y="1352425"/>
              <a:ext cx="618825" cy="2973175"/>
            </a:xfrm>
            <a:custGeom>
              <a:avLst/>
              <a:gdLst/>
              <a:ahLst/>
              <a:cxnLst/>
              <a:rect l="l" t="t" r="r" b="b"/>
              <a:pathLst>
                <a:path w="24753" h="118927" extrusionOk="0">
                  <a:moveTo>
                    <a:pt x="18638" y="1"/>
                  </a:moveTo>
                  <a:cubicBezTo>
                    <a:pt x="17258" y="494"/>
                    <a:pt x="15877" y="1184"/>
                    <a:pt x="14497" y="1874"/>
                  </a:cubicBezTo>
                  <a:cubicBezTo>
                    <a:pt x="10947" y="3649"/>
                    <a:pt x="7791" y="6114"/>
                    <a:pt x="5129" y="9171"/>
                  </a:cubicBezTo>
                  <a:cubicBezTo>
                    <a:pt x="5523" y="15976"/>
                    <a:pt x="5819" y="22780"/>
                    <a:pt x="6016" y="29584"/>
                  </a:cubicBezTo>
                  <a:cubicBezTo>
                    <a:pt x="6805" y="45855"/>
                    <a:pt x="6509" y="62027"/>
                    <a:pt x="5227" y="78200"/>
                  </a:cubicBezTo>
                  <a:cubicBezTo>
                    <a:pt x="4537" y="85990"/>
                    <a:pt x="3452" y="93682"/>
                    <a:pt x="1973" y="101373"/>
                  </a:cubicBezTo>
                  <a:cubicBezTo>
                    <a:pt x="1283" y="105515"/>
                    <a:pt x="592" y="109558"/>
                    <a:pt x="1" y="113700"/>
                  </a:cubicBezTo>
                  <a:cubicBezTo>
                    <a:pt x="2666" y="114925"/>
                    <a:pt x="5542" y="115518"/>
                    <a:pt x="8475" y="115518"/>
                  </a:cubicBezTo>
                  <a:cubicBezTo>
                    <a:pt x="9557" y="115518"/>
                    <a:pt x="10646" y="115437"/>
                    <a:pt x="11735" y="115278"/>
                  </a:cubicBezTo>
                  <a:cubicBezTo>
                    <a:pt x="12426" y="111333"/>
                    <a:pt x="12623" y="107389"/>
                    <a:pt x="12524" y="103444"/>
                  </a:cubicBezTo>
                  <a:lnTo>
                    <a:pt x="12524" y="103444"/>
                  </a:lnTo>
                  <a:cubicBezTo>
                    <a:pt x="13609" y="108572"/>
                    <a:pt x="15285" y="113601"/>
                    <a:pt x="17652" y="118335"/>
                  </a:cubicBezTo>
                  <a:lnTo>
                    <a:pt x="21794" y="118926"/>
                  </a:lnTo>
                  <a:cubicBezTo>
                    <a:pt x="21794" y="118828"/>
                    <a:pt x="21794" y="118630"/>
                    <a:pt x="21794" y="118532"/>
                  </a:cubicBezTo>
                  <a:cubicBezTo>
                    <a:pt x="22484" y="113207"/>
                    <a:pt x="23076" y="107783"/>
                    <a:pt x="23470" y="102458"/>
                  </a:cubicBezTo>
                  <a:cubicBezTo>
                    <a:pt x="24752" y="84116"/>
                    <a:pt x="24456" y="65577"/>
                    <a:pt x="24160" y="47137"/>
                  </a:cubicBezTo>
                  <a:cubicBezTo>
                    <a:pt x="24062" y="38360"/>
                    <a:pt x="23766" y="29584"/>
                    <a:pt x="22879" y="20906"/>
                  </a:cubicBezTo>
                  <a:cubicBezTo>
                    <a:pt x="22090" y="13806"/>
                    <a:pt x="20709" y="6805"/>
                    <a:pt x="18638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9"/>
            <p:cNvSpPr/>
            <p:nvPr/>
          </p:nvSpPr>
          <p:spPr>
            <a:xfrm>
              <a:off x="1947475" y="1756725"/>
              <a:ext cx="256400" cy="2226200"/>
            </a:xfrm>
            <a:custGeom>
              <a:avLst/>
              <a:gdLst/>
              <a:ahLst/>
              <a:cxnLst/>
              <a:rect l="l" t="t" r="r" b="b"/>
              <a:pathLst>
                <a:path w="10256" h="89048" extrusionOk="0">
                  <a:moveTo>
                    <a:pt x="10256" y="1"/>
                  </a:moveTo>
                  <a:lnTo>
                    <a:pt x="10256" y="1"/>
                  </a:lnTo>
                  <a:cubicBezTo>
                    <a:pt x="9368" y="1579"/>
                    <a:pt x="8481" y="3156"/>
                    <a:pt x="7790" y="4734"/>
                  </a:cubicBezTo>
                  <a:cubicBezTo>
                    <a:pt x="7495" y="5424"/>
                    <a:pt x="7199" y="6115"/>
                    <a:pt x="6903" y="6805"/>
                  </a:cubicBezTo>
                  <a:lnTo>
                    <a:pt x="6804" y="7890"/>
                  </a:lnTo>
                  <a:cubicBezTo>
                    <a:pt x="5917" y="21893"/>
                    <a:pt x="5621" y="35994"/>
                    <a:pt x="4536" y="49997"/>
                  </a:cubicBezTo>
                  <a:cubicBezTo>
                    <a:pt x="3945" y="56900"/>
                    <a:pt x="3254" y="63901"/>
                    <a:pt x="2465" y="70804"/>
                  </a:cubicBezTo>
                  <a:cubicBezTo>
                    <a:pt x="1677" y="76819"/>
                    <a:pt x="986" y="82835"/>
                    <a:pt x="0" y="88850"/>
                  </a:cubicBezTo>
                  <a:cubicBezTo>
                    <a:pt x="690" y="88949"/>
                    <a:pt x="1479" y="89047"/>
                    <a:pt x="2268" y="89047"/>
                  </a:cubicBezTo>
                  <a:cubicBezTo>
                    <a:pt x="2564" y="84314"/>
                    <a:pt x="3156" y="79679"/>
                    <a:pt x="3945" y="74946"/>
                  </a:cubicBezTo>
                  <a:cubicBezTo>
                    <a:pt x="4142" y="76228"/>
                    <a:pt x="4438" y="77510"/>
                    <a:pt x="4635" y="78792"/>
                  </a:cubicBezTo>
                  <a:cubicBezTo>
                    <a:pt x="4733" y="77411"/>
                    <a:pt x="4931" y="76129"/>
                    <a:pt x="5128" y="74847"/>
                  </a:cubicBezTo>
                  <a:cubicBezTo>
                    <a:pt x="6213" y="67649"/>
                    <a:pt x="7199" y="60450"/>
                    <a:pt x="7692" y="53153"/>
                  </a:cubicBezTo>
                  <a:cubicBezTo>
                    <a:pt x="8185" y="46053"/>
                    <a:pt x="8382" y="38952"/>
                    <a:pt x="8579" y="31852"/>
                  </a:cubicBezTo>
                  <a:cubicBezTo>
                    <a:pt x="8777" y="21202"/>
                    <a:pt x="8974" y="10552"/>
                    <a:pt x="10256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9"/>
            <p:cNvSpPr/>
            <p:nvPr/>
          </p:nvSpPr>
          <p:spPr>
            <a:xfrm>
              <a:off x="2403550" y="536075"/>
              <a:ext cx="2807975" cy="3386375"/>
            </a:xfrm>
            <a:custGeom>
              <a:avLst/>
              <a:gdLst/>
              <a:ahLst/>
              <a:cxnLst/>
              <a:rect l="l" t="t" r="r" b="b"/>
              <a:pathLst>
                <a:path w="112319" h="135455" extrusionOk="0">
                  <a:moveTo>
                    <a:pt x="55598" y="0"/>
                  </a:moveTo>
                  <a:cubicBezTo>
                    <a:pt x="45709" y="0"/>
                    <a:pt x="35783" y="2216"/>
                    <a:pt x="27316" y="6424"/>
                  </a:cubicBezTo>
                  <a:cubicBezTo>
                    <a:pt x="4931" y="17468"/>
                    <a:pt x="296" y="42614"/>
                    <a:pt x="0" y="64506"/>
                  </a:cubicBezTo>
                  <a:cubicBezTo>
                    <a:pt x="0" y="67958"/>
                    <a:pt x="0" y="71409"/>
                    <a:pt x="197" y="74860"/>
                  </a:cubicBezTo>
                  <a:cubicBezTo>
                    <a:pt x="395" y="80284"/>
                    <a:pt x="789" y="85609"/>
                    <a:pt x="1184" y="90540"/>
                  </a:cubicBezTo>
                  <a:cubicBezTo>
                    <a:pt x="1578" y="95667"/>
                    <a:pt x="2564" y="100697"/>
                    <a:pt x="4043" y="105627"/>
                  </a:cubicBezTo>
                  <a:cubicBezTo>
                    <a:pt x="9368" y="122786"/>
                    <a:pt x="25343" y="132450"/>
                    <a:pt x="43291" y="134816"/>
                  </a:cubicBezTo>
                  <a:cubicBezTo>
                    <a:pt x="46699" y="135242"/>
                    <a:pt x="50124" y="135454"/>
                    <a:pt x="53543" y="135454"/>
                  </a:cubicBezTo>
                  <a:cubicBezTo>
                    <a:pt x="65160" y="135454"/>
                    <a:pt x="76726" y="133009"/>
                    <a:pt x="87468" y="128209"/>
                  </a:cubicBezTo>
                  <a:cubicBezTo>
                    <a:pt x="109064" y="118545"/>
                    <a:pt x="110741" y="93892"/>
                    <a:pt x="111530" y="73973"/>
                  </a:cubicBezTo>
                  <a:cubicBezTo>
                    <a:pt x="112319" y="54448"/>
                    <a:pt x="109853" y="32359"/>
                    <a:pt x="96048" y="16877"/>
                  </a:cubicBezTo>
                  <a:cubicBezTo>
                    <a:pt x="91709" y="11946"/>
                    <a:pt x="86384" y="8002"/>
                    <a:pt x="80467" y="5240"/>
                  </a:cubicBezTo>
                  <a:cubicBezTo>
                    <a:pt x="72874" y="1697"/>
                    <a:pt x="64250" y="0"/>
                    <a:pt x="55598" y="0"/>
                  </a:cubicBezTo>
                  <a:close/>
                </a:path>
              </a:pathLst>
            </a:custGeom>
            <a:solidFill>
              <a:srgbClr val="F4DD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9"/>
            <p:cNvSpPr/>
            <p:nvPr/>
          </p:nvSpPr>
          <p:spPr>
            <a:xfrm>
              <a:off x="2152075" y="2503200"/>
              <a:ext cx="403075" cy="617950"/>
            </a:xfrm>
            <a:custGeom>
              <a:avLst/>
              <a:gdLst/>
              <a:ahLst/>
              <a:cxnLst/>
              <a:rect l="l" t="t" r="r" b="b"/>
              <a:pathLst>
                <a:path w="16123" h="24718" extrusionOk="0">
                  <a:moveTo>
                    <a:pt x="8283" y="1"/>
                  </a:moveTo>
                  <a:cubicBezTo>
                    <a:pt x="7297" y="1"/>
                    <a:pt x="6155" y="313"/>
                    <a:pt x="4833" y="1007"/>
                  </a:cubicBezTo>
                  <a:cubicBezTo>
                    <a:pt x="2466" y="2388"/>
                    <a:pt x="790" y="4853"/>
                    <a:pt x="395" y="7516"/>
                  </a:cubicBezTo>
                  <a:cubicBezTo>
                    <a:pt x="1" y="10277"/>
                    <a:pt x="297" y="13038"/>
                    <a:pt x="1184" y="15602"/>
                  </a:cubicBezTo>
                  <a:cubicBezTo>
                    <a:pt x="2466" y="19349"/>
                    <a:pt x="4636" y="22998"/>
                    <a:pt x="8284" y="24280"/>
                  </a:cubicBezTo>
                  <a:cubicBezTo>
                    <a:pt x="9533" y="24543"/>
                    <a:pt x="10782" y="24718"/>
                    <a:pt x="12031" y="24718"/>
                  </a:cubicBezTo>
                  <a:cubicBezTo>
                    <a:pt x="12656" y="24718"/>
                    <a:pt x="13281" y="24674"/>
                    <a:pt x="13905" y="24576"/>
                  </a:cubicBezTo>
                  <a:cubicBezTo>
                    <a:pt x="14080" y="19758"/>
                    <a:pt x="16123" y="1"/>
                    <a:pt x="8283" y="1"/>
                  </a:cubicBezTo>
                  <a:close/>
                </a:path>
              </a:pathLst>
            </a:custGeom>
            <a:solidFill>
              <a:srgbClr val="F4DD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9"/>
            <p:cNvSpPr/>
            <p:nvPr/>
          </p:nvSpPr>
          <p:spPr>
            <a:xfrm>
              <a:off x="5052475" y="2503200"/>
              <a:ext cx="400650" cy="617950"/>
            </a:xfrm>
            <a:custGeom>
              <a:avLst/>
              <a:gdLst/>
              <a:ahLst/>
              <a:cxnLst/>
              <a:rect l="l" t="t" r="r" b="b"/>
              <a:pathLst>
                <a:path w="16026" h="24718" extrusionOk="0">
                  <a:moveTo>
                    <a:pt x="7842" y="1"/>
                  </a:moveTo>
                  <a:cubicBezTo>
                    <a:pt x="1" y="1"/>
                    <a:pt x="2034" y="19758"/>
                    <a:pt x="2121" y="24576"/>
                  </a:cubicBezTo>
                  <a:cubicBezTo>
                    <a:pt x="2746" y="24674"/>
                    <a:pt x="3381" y="24718"/>
                    <a:pt x="4020" y="24718"/>
                  </a:cubicBezTo>
                  <a:cubicBezTo>
                    <a:pt x="5299" y="24718"/>
                    <a:pt x="6592" y="24543"/>
                    <a:pt x="7841" y="24280"/>
                  </a:cubicBezTo>
                  <a:cubicBezTo>
                    <a:pt x="11489" y="22998"/>
                    <a:pt x="13659" y="19349"/>
                    <a:pt x="14941" y="15602"/>
                  </a:cubicBezTo>
                  <a:cubicBezTo>
                    <a:pt x="15828" y="13038"/>
                    <a:pt x="16025" y="10277"/>
                    <a:pt x="15730" y="7516"/>
                  </a:cubicBezTo>
                  <a:cubicBezTo>
                    <a:pt x="15237" y="4853"/>
                    <a:pt x="13659" y="2388"/>
                    <a:pt x="11292" y="1007"/>
                  </a:cubicBezTo>
                  <a:cubicBezTo>
                    <a:pt x="9970" y="313"/>
                    <a:pt x="8828" y="1"/>
                    <a:pt x="7842" y="1"/>
                  </a:cubicBezTo>
                  <a:close/>
                </a:path>
              </a:pathLst>
            </a:custGeom>
            <a:solidFill>
              <a:srgbClr val="F4DD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9"/>
            <p:cNvSpPr/>
            <p:nvPr/>
          </p:nvSpPr>
          <p:spPr>
            <a:xfrm>
              <a:off x="2647600" y="2829125"/>
              <a:ext cx="581850" cy="581850"/>
            </a:xfrm>
            <a:custGeom>
              <a:avLst/>
              <a:gdLst/>
              <a:ahLst/>
              <a:cxnLst/>
              <a:rect l="l" t="t" r="r" b="b"/>
              <a:pathLst>
                <a:path w="23274" h="23274" extrusionOk="0">
                  <a:moveTo>
                    <a:pt x="11637" y="1"/>
                  </a:moveTo>
                  <a:cubicBezTo>
                    <a:pt x="5227" y="1"/>
                    <a:pt x="1" y="5227"/>
                    <a:pt x="1" y="11637"/>
                  </a:cubicBezTo>
                  <a:cubicBezTo>
                    <a:pt x="1" y="18047"/>
                    <a:pt x="5227" y="23273"/>
                    <a:pt x="11637" y="23273"/>
                  </a:cubicBezTo>
                  <a:cubicBezTo>
                    <a:pt x="18047" y="23273"/>
                    <a:pt x="23273" y="18047"/>
                    <a:pt x="23273" y="11637"/>
                  </a:cubicBezTo>
                  <a:cubicBezTo>
                    <a:pt x="23273" y="5227"/>
                    <a:pt x="18047" y="1"/>
                    <a:pt x="11637" y="1"/>
                  </a:cubicBezTo>
                  <a:close/>
                </a:path>
              </a:pathLst>
            </a:custGeom>
            <a:solidFill>
              <a:srgbClr val="E58E25">
                <a:alpha val="27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9"/>
            <p:cNvSpPr/>
            <p:nvPr/>
          </p:nvSpPr>
          <p:spPr>
            <a:xfrm>
              <a:off x="4358525" y="2777375"/>
              <a:ext cx="579350" cy="581825"/>
            </a:xfrm>
            <a:custGeom>
              <a:avLst/>
              <a:gdLst/>
              <a:ahLst/>
              <a:cxnLst/>
              <a:rect l="l" t="t" r="r" b="b"/>
              <a:pathLst>
                <a:path w="23174" h="23273" extrusionOk="0">
                  <a:moveTo>
                    <a:pt x="11636" y="0"/>
                  </a:moveTo>
                  <a:cubicBezTo>
                    <a:pt x="5128" y="0"/>
                    <a:pt x="0" y="5227"/>
                    <a:pt x="0" y="11636"/>
                  </a:cubicBezTo>
                  <a:cubicBezTo>
                    <a:pt x="0" y="18046"/>
                    <a:pt x="5128" y="23273"/>
                    <a:pt x="11636" y="23273"/>
                  </a:cubicBezTo>
                  <a:cubicBezTo>
                    <a:pt x="18046" y="23273"/>
                    <a:pt x="23174" y="18046"/>
                    <a:pt x="23174" y="11636"/>
                  </a:cubicBezTo>
                  <a:cubicBezTo>
                    <a:pt x="23174" y="5227"/>
                    <a:pt x="18046" y="0"/>
                    <a:pt x="11636" y="0"/>
                  </a:cubicBezTo>
                  <a:close/>
                </a:path>
              </a:pathLst>
            </a:custGeom>
            <a:solidFill>
              <a:srgbClr val="E58E25">
                <a:alpha val="27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9"/>
            <p:cNvSpPr/>
            <p:nvPr/>
          </p:nvSpPr>
          <p:spPr>
            <a:xfrm>
              <a:off x="2258100" y="2623725"/>
              <a:ext cx="154050" cy="313875"/>
            </a:xfrm>
            <a:custGeom>
              <a:avLst/>
              <a:gdLst/>
              <a:ahLst/>
              <a:cxnLst/>
              <a:rect l="l" t="t" r="r" b="b"/>
              <a:pathLst>
                <a:path w="6162" h="12555" extrusionOk="0">
                  <a:moveTo>
                    <a:pt x="5277" y="1"/>
                  </a:moveTo>
                  <a:cubicBezTo>
                    <a:pt x="5165" y="1"/>
                    <a:pt x="5045" y="39"/>
                    <a:pt x="4931" y="131"/>
                  </a:cubicBezTo>
                  <a:cubicBezTo>
                    <a:pt x="1578" y="3089"/>
                    <a:pt x="0" y="7724"/>
                    <a:pt x="986" y="12161"/>
                  </a:cubicBezTo>
                  <a:cubicBezTo>
                    <a:pt x="1065" y="12436"/>
                    <a:pt x="1268" y="12554"/>
                    <a:pt x="1478" y="12554"/>
                  </a:cubicBezTo>
                  <a:cubicBezTo>
                    <a:pt x="1796" y="12554"/>
                    <a:pt x="2130" y="12282"/>
                    <a:pt x="2071" y="11866"/>
                  </a:cubicBezTo>
                  <a:cubicBezTo>
                    <a:pt x="1677" y="9499"/>
                    <a:pt x="1972" y="7132"/>
                    <a:pt x="2860" y="4963"/>
                  </a:cubicBezTo>
                  <a:cubicBezTo>
                    <a:pt x="4043" y="6738"/>
                    <a:pt x="4832" y="8710"/>
                    <a:pt x="5029" y="10781"/>
                  </a:cubicBezTo>
                  <a:cubicBezTo>
                    <a:pt x="5080" y="11137"/>
                    <a:pt x="5394" y="11336"/>
                    <a:pt x="5673" y="11336"/>
                  </a:cubicBezTo>
                  <a:cubicBezTo>
                    <a:pt x="5933" y="11336"/>
                    <a:pt x="6162" y="11162"/>
                    <a:pt x="6114" y="10781"/>
                  </a:cubicBezTo>
                  <a:cubicBezTo>
                    <a:pt x="5917" y="8316"/>
                    <a:pt x="4931" y="5949"/>
                    <a:pt x="3353" y="4075"/>
                  </a:cubicBezTo>
                  <a:cubicBezTo>
                    <a:pt x="3945" y="2892"/>
                    <a:pt x="4635" y="1709"/>
                    <a:pt x="5621" y="722"/>
                  </a:cubicBezTo>
                  <a:cubicBezTo>
                    <a:pt x="5924" y="420"/>
                    <a:pt x="5646" y="1"/>
                    <a:pt x="5277" y="1"/>
                  </a:cubicBezTo>
                  <a:close/>
                </a:path>
              </a:pathLst>
            </a:custGeom>
            <a:solidFill>
              <a:srgbClr val="E58E25">
                <a:alpha val="27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9"/>
            <p:cNvSpPr/>
            <p:nvPr/>
          </p:nvSpPr>
          <p:spPr>
            <a:xfrm>
              <a:off x="5218900" y="2629975"/>
              <a:ext cx="125750" cy="330050"/>
            </a:xfrm>
            <a:custGeom>
              <a:avLst/>
              <a:gdLst/>
              <a:ahLst/>
              <a:cxnLst/>
              <a:rect l="l" t="t" r="r" b="b"/>
              <a:pathLst>
                <a:path w="5030" h="13202" extrusionOk="0">
                  <a:moveTo>
                    <a:pt x="2672" y="1"/>
                  </a:moveTo>
                  <a:cubicBezTo>
                    <a:pt x="2487" y="1"/>
                    <a:pt x="2295" y="184"/>
                    <a:pt x="2367" y="472"/>
                  </a:cubicBezTo>
                  <a:cubicBezTo>
                    <a:pt x="2860" y="1459"/>
                    <a:pt x="3353" y="2642"/>
                    <a:pt x="3550" y="3727"/>
                  </a:cubicBezTo>
                  <a:cubicBezTo>
                    <a:pt x="1282" y="5009"/>
                    <a:pt x="0" y="7474"/>
                    <a:pt x="198" y="10038"/>
                  </a:cubicBezTo>
                  <a:cubicBezTo>
                    <a:pt x="247" y="10284"/>
                    <a:pt x="469" y="10408"/>
                    <a:pt x="691" y="10408"/>
                  </a:cubicBezTo>
                  <a:cubicBezTo>
                    <a:pt x="913" y="10408"/>
                    <a:pt x="1134" y="10284"/>
                    <a:pt x="1184" y="10038"/>
                  </a:cubicBezTo>
                  <a:cubicBezTo>
                    <a:pt x="1282" y="7967"/>
                    <a:pt x="2170" y="5995"/>
                    <a:pt x="3748" y="4713"/>
                  </a:cubicBezTo>
                  <a:cubicBezTo>
                    <a:pt x="3846" y="5304"/>
                    <a:pt x="3945" y="5995"/>
                    <a:pt x="3945" y="6685"/>
                  </a:cubicBezTo>
                  <a:cubicBezTo>
                    <a:pt x="3748" y="8756"/>
                    <a:pt x="3255" y="10728"/>
                    <a:pt x="2466" y="12602"/>
                  </a:cubicBezTo>
                  <a:cubicBezTo>
                    <a:pt x="2338" y="12984"/>
                    <a:pt x="2622" y="13201"/>
                    <a:pt x="2919" y="13201"/>
                  </a:cubicBezTo>
                  <a:cubicBezTo>
                    <a:pt x="3082" y="13201"/>
                    <a:pt x="3248" y="13136"/>
                    <a:pt x="3353" y="12996"/>
                  </a:cubicBezTo>
                  <a:cubicBezTo>
                    <a:pt x="4438" y="11024"/>
                    <a:pt x="5030" y="8756"/>
                    <a:pt x="4832" y="6488"/>
                  </a:cubicBezTo>
                  <a:cubicBezTo>
                    <a:pt x="4734" y="4220"/>
                    <a:pt x="4043" y="2050"/>
                    <a:pt x="2860" y="78"/>
                  </a:cubicBezTo>
                  <a:cubicBezTo>
                    <a:pt x="2807" y="25"/>
                    <a:pt x="2740" y="1"/>
                    <a:pt x="2672" y="1"/>
                  </a:cubicBezTo>
                  <a:close/>
                </a:path>
              </a:pathLst>
            </a:custGeom>
            <a:solidFill>
              <a:srgbClr val="E58E25">
                <a:alpha val="27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9"/>
            <p:cNvSpPr/>
            <p:nvPr/>
          </p:nvSpPr>
          <p:spPr>
            <a:xfrm>
              <a:off x="3759450" y="2370425"/>
              <a:ext cx="113425" cy="579250"/>
            </a:xfrm>
            <a:custGeom>
              <a:avLst/>
              <a:gdLst/>
              <a:ahLst/>
              <a:cxnLst/>
              <a:rect l="l" t="t" r="r" b="b"/>
              <a:pathLst>
                <a:path w="4537" h="23170" extrusionOk="0">
                  <a:moveTo>
                    <a:pt x="1701" y="0"/>
                  </a:moveTo>
                  <a:cubicBezTo>
                    <a:pt x="1661" y="0"/>
                    <a:pt x="1620" y="3"/>
                    <a:pt x="1578" y="7"/>
                  </a:cubicBezTo>
                  <a:cubicBezTo>
                    <a:pt x="789" y="7600"/>
                    <a:pt x="296" y="15193"/>
                    <a:pt x="0" y="22786"/>
                  </a:cubicBezTo>
                  <a:cubicBezTo>
                    <a:pt x="781" y="23047"/>
                    <a:pt x="1590" y="23170"/>
                    <a:pt x="2396" y="23170"/>
                  </a:cubicBezTo>
                  <a:cubicBezTo>
                    <a:pt x="3118" y="23170"/>
                    <a:pt x="3838" y="23071"/>
                    <a:pt x="4537" y="22885"/>
                  </a:cubicBezTo>
                  <a:cubicBezTo>
                    <a:pt x="4438" y="15785"/>
                    <a:pt x="3945" y="8685"/>
                    <a:pt x="3156" y="1585"/>
                  </a:cubicBezTo>
                  <a:cubicBezTo>
                    <a:pt x="3062" y="927"/>
                    <a:pt x="2520" y="0"/>
                    <a:pt x="1701" y="0"/>
                  </a:cubicBezTo>
                  <a:close/>
                </a:path>
              </a:pathLst>
            </a:custGeom>
            <a:solidFill>
              <a:srgbClr val="E58E25">
                <a:alpha val="27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9"/>
            <p:cNvSpPr/>
            <p:nvPr/>
          </p:nvSpPr>
          <p:spPr>
            <a:xfrm>
              <a:off x="3613625" y="2920350"/>
              <a:ext cx="656175" cy="397825"/>
            </a:xfrm>
            <a:custGeom>
              <a:avLst/>
              <a:gdLst/>
              <a:ahLst/>
              <a:cxnLst/>
              <a:rect l="l" t="t" r="r" b="b"/>
              <a:pathLst>
                <a:path w="26247" h="15913" extrusionOk="0">
                  <a:moveTo>
                    <a:pt x="25112" y="1"/>
                  </a:moveTo>
                  <a:cubicBezTo>
                    <a:pt x="24792" y="1"/>
                    <a:pt x="24471" y="198"/>
                    <a:pt x="24471" y="592"/>
                  </a:cubicBezTo>
                  <a:cubicBezTo>
                    <a:pt x="24274" y="3255"/>
                    <a:pt x="23386" y="5917"/>
                    <a:pt x="22006" y="8185"/>
                  </a:cubicBezTo>
                  <a:cubicBezTo>
                    <a:pt x="20625" y="10355"/>
                    <a:pt x="18653" y="12130"/>
                    <a:pt x="16286" y="13313"/>
                  </a:cubicBezTo>
                  <a:cubicBezTo>
                    <a:pt x="14452" y="14179"/>
                    <a:pt x="12593" y="14558"/>
                    <a:pt x="10753" y="14558"/>
                  </a:cubicBezTo>
                  <a:cubicBezTo>
                    <a:pt x="7350" y="14558"/>
                    <a:pt x="4009" y="13261"/>
                    <a:pt x="1002" y="11341"/>
                  </a:cubicBezTo>
                  <a:cubicBezTo>
                    <a:pt x="896" y="11278"/>
                    <a:pt x="787" y="11251"/>
                    <a:pt x="683" y="11251"/>
                  </a:cubicBezTo>
                  <a:cubicBezTo>
                    <a:pt x="301" y="11251"/>
                    <a:pt x="1" y="11622"/>
                    <a:pt x="311" y="11933"/>
                  </a:cubicBezTo>
                  <a:lnTo>
                    <a:pt x="410" y="11933"/>
                  </a:lnTo>
                  <a:cubicBezTo>
                    <a:pt x="2919" y="14625"/>
                    <a:pt x="6682" y="15913"/>
                    <a:pt x="10401" y="15913"/>
                  </a:cubicBezTo>
                  <a:cubicBezTo>
                    <a:pt x="12675" y="15913"/>
                    <a:pt x="14933" y="15432"/>
                    <a:pt x="16878" y="14497"/>
                  </a:cubicBezTo>
                  <a:cubicBezTo>
                    <a:pt x="21809" y="12228"/>
                    <a:pt x="26246" y="6410"/>
                    <a:pt x="25753" y="592"/>
                  </a:cubicBezTo>
                  <a:cubicBezTo>
                    <a:pt x="25753" y="198"/>
                    <a:pt x="25432" y="1"/>
                    <a:pt x="251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9"/>
            <p:cNvSpPr/>
            <p:nvPr/>
          </p:nvSpPr>
          <p:spPr>
            <a:xfrm>
              <a:off x="4215575" y="2157600"/>
              <a:ext cx="313075" cy="148375"/>
            </a:xfrm>
            <a:custGeom>
              <a:avLst/>
              <a:gdLst/>
              <a:ahLst/>
              <a:cxnLst/>
              <a:rect l="l" t="t" r="r" b="b"/>
              <a:pathLst>
                <a:path w="12523" h="5935" extrusionOk="0">
                  <a:moveTo>
                    <a:pt x="10527" y="1"/>
                  </a:moveTo>
                  <a:cubicBezTo>
                    <a:pt x="9983" y="1"/>
                    <a:pt x="9478" y="92"/>
                    <a:pt x="8972" y="237"/>
                  </a:cubicBezTo>
                  <a:cubicBezTo>
                    <a:pt x="6507" y="927"/>
                    <a:pt x="4239" y="1913"/>
                    <a:pt x="2069" y="3195"/>
                  </a:cubicBezTo>
                  <a:cubicBezTo>
                    <a:pt x="0" y="4468"/>
                    <a:pt x="51" y="5935"/>
                    <a:pt x="1702" y="5935"/>
                  </a:cubicBezTo>
                  <a:cubicBezTo>
                    <a:pt x="2097" y="5935"/>
                    <a:pt x="2583" y="5851"/>
                    <a:pt x="3154" y="5660"/>
                  </a:cubicBezTo>
                  <a:lnTo>
                    <a:pt x="10353" y="3392"/>
                  </a:lnTo>
                  <a:cubicBezTo>
                    <a:pt x="11240" y="3097"/>
                    <a:pt x="12522" y="2603"/>
                    <a:pt x="12522" y="1617"/>
                  </a:cubicBezTo>
                  <a:cubicBezTo>
                    <a:pt x="12424" y="828"/>
                    <a:pt x="11832" y="138"/>
                    <a:pt x="11142" y="40"/>
                  </a:cubicBezTo>
                  <a:cubicBezTo>
                    <a:pt x="10930" y="13"/>
                    <a:pt x="10726" y="1"/>
                    <a:pt x="10527" y="1"/>
                  </a:cubicBezTo>
                  <a:close/>
                </a:path>
              </a:pathLst>
            </a:custGeom>
            <a:solidFill>
              <a:srgbClr val="6842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9"/>
            <p:cNvSpPr/>
            <p:nvPr/>
          </p:nvSpPr>
          <p:spPr>
            <a:xfrm>
              <a:off x="4218000" y="543800"/>
              <a:ext cx="1114325" cy="1895850"/>
            </a:xfrm>
            <a:custGeom>
              <a:avLst/>
              <a:gdLst/>
              <a:ahLst/>
              <a:cxnLst/>
              <a:rect l="l" t="t" r="r" b="b"/>
              <a:pathLst>
                <a:path w="44573" h="75834" extrusionOk="0">
                  <a:moveTo>
                    <a:pt x="592" y="1"/>
                  </a:moveTo>
                  <a:lnTo>
                    <a:pt x="592" y="1"/>
                  </a:lnTo>
                  <a:cubicBezTo>
                    <a:pt x="0" y="15680"/>
                    <a:pt x="2465" y="31655"/>
                    <a:pt x="9763" y="45559"/>
                  </a:cubicBezTo>
                  <a:cubicBezTo>
                    <a:pt x="16961" y="59365"/>
                    <a:pt x="29091" y="71001"/>
                    <a:pt x="44079" y="75833"/>
                  </a:cubicBezTo>
                  <a:cubicBezTo>
                    <a:pt x="44573" y="62718"/>
                    <a:pt x="43389" y="49603"/>
                    <a:pt x="40529" y="36783"/>
                  </a:cubicBezTo>
                  <a:cubicBezTo>
                    <a:pt x="39543" y="31951"/>
                    <a:pt x="37966" y="27218"/>
                    <a:pt x="35895" y="22780"/>
                  </a:cubicBezTo>
                  <a:cubicBezTo>
                    <a:pt x="28992" y="9468"/>
                    <a:pt x="15581" y="790"/>
                    <a:pt x="592" y="1"/>
                  </a:cubicBezTo>
                  <a:close/>
                </a:path>
              </a:pathLst>
            </a:custGeom>
            <a:solidFill>
              <a:srgbClr val="7F5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9"/>
            <p:cNvSpPr/>
            <p:nvPr/>
          </p:nvSpPr>
          <p:spPr>
            <a:xfrm>
              <a:off x="4432475" y="573400"/>
              <a:ext cx="887525" cy="1530975"/>
            </a:xfrm>
            <a:custGeom>
              <a:avLst/>
              <a:gdLst/>
              <a:ahLst/>
              <a:cxnLst/>
              <a:rect l="l" t="t" r="r" b="b"/>
              <a:pathLst>
                <a:path w="35501" h="61239" extrusionOk="0">
                  <a:moveTo>
                    <a:pt x="0" y="0"/>
                  </a:moveTo>
                  <a:cubicBezTo>
                    <a:pt x="789" y="888"/>
                    <a:pt x="1578" y="1775"/>
                    <a:pt x="2367" y="2663"/>
                  </a:cubicBezTo>
                  <a:cubicBezTo>
                    <a:pt x="4536" y="5227"/>
                    <a:pt x="6706" y="7889"/>
                    <a:pt x="8678" y="10650"/>
                  </a:cubicBezTo>
                  <a:cubicBezTo>
                    <a:pt x="16074" y="20709"/>
                    <a:pt x="22484" y="31556"/>
                    <a:pt x="27710" y="42995"/>
                  </a:cubicBezTo>
                  <a:cubicBezTo>
                    <a:pt x="30373" y="48616"/>
                    <a:pt x="32838" y="54335"/>
                    <a:pt x="35106" y="60055"/>
                  </a:cubicBezTo>
                  <a:cubicBezTo>
                    <a:pt x="35205" y="60449"/>
                    <a:pt x="35303" y="60844"/>
                    <a:pt x="35500" y="61238"/>
                  </a:cubicBezTo>
                  <a:cubicBezTo>
                    <a:pt x="35402" y="59069"/>
                    <a:pt x="35303" y="56998"/>
                    <a:pt x="35106" y="54828"/>
                  </a:cubicBezTo>
                  <a:cubicBezTo>
                    <a:pt x="31260" y="44967"/>
                    <a:pt x="26823" y="35303"/>
                    <a:pt x="21793" y="26034"/>
                  </a:cubicBezTo>
                  <a:cubicBezTo>
                    <a:pt x="19230" y="21399"/>
                    <a:pt x="16468" y="16863"/>
                    <a:pt x="13510" y="12623"/>
                  </a:cubicBezTo>
                  <a:cubicBezTo>
                    <a:pt x="11045" y="9072"/>
                    <a:pt x="8580" y="5621"/>
                    <a:pt x="6213" y="2071"/>
                  </a:cubicBezTo>
                  <a:cubicBezTo>
                    <a:pt x="4142" y="1184"/>
                    <a:pt x="2170" y="4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9"/>
            <p:cNvSpPr/>
            <p:nvPr/>
          </p:nvSpPr>
          <p:spPr>
            <a:xfrm>
              <a:off x="4227850" y="615300"/>
              <a:ext cx="1092150" cy="1821875"/>
            </a:xfrm>
            <a:custGeom>
              <a:avLst/>
              <a:gdLst/>
              <a:ahLst/>
              <a:cxnLst/>
              <a:rect l="l" t="t" r="r" b="b"/>
              <a:pathLst>
                <a:path w="43686" h="72875" extrusionOk="0">
                  <a:moveTo>
                    <a:pt x="198" y="1"/>
                  </a:moveTo>
                  <a:cubicBezTo>
                    <a:pt x="1" y="8087"/>
                    <a:pt x="790" y="16173"/>
                    <a:pt x="2663" y="24062"/>
                  </a:cubicBezTo>
                  <a:cubicBezTo>
                    <a:pt x="3551" y="25147"/>
                    <a:pt x="4438" y="26133"/>
                    <a:pt x="5424" y="27217"/>
                  </a:cubicBezTo>
                  <a:cubicBezTo>
                    <a:pt x="11735" y="34515"/>
                    <a:pt x="17356" y="42502"/>
                    <a:pt x="22188" y="50884"/>
                  </a:cubicBezTo>
                  <a:cubicBezTo>
                    <a:pt x="24653" y="55125"/>
                    <a:pt x="26823" y="59463"/>
                    <a:pt x="28894" y="63802"/>
                  </a:cubicBezTo>
                  <a:cubicBezTo>
                    <a:pt x="29190" y="64591"/>
                    <a:pt x="29584" y="65282"/>
                    <a:pt x="29880" y="66070"/>
                  </a:cubicBezTo>
                  <a:cubicBezTo>
                    <a:pt x="34120" y="69029"/>
                    <a:pt x="38755" y="71297"/>
                    <a:pt x="43685" y="72875"/>
                  </a:cubicBezTo>
                  <a:lnTo>
                    <a:pt x="43685" y="72382"/>
                  </a:lnTo>
                  <a:cubicBezTo>
                    <a:pt x="40530" y="66662"/>
                    <a:pt x="37572" y="60647"/>
                    <a:pt x="34712" y="54730"/>
                  </a:cubicBezTo>
                  <a:cubicBezTo>
                    <a:pt x="29584" y="44179"/>
                    <a:pt x="24555" y="33529"/>
                    <a:pt x="18540" y="23470"/>
                  </a:cubicBezTo>
                  <a:cubicBezTo>
                    <a:pt x="13412" y="14891"/>
                    <a:pt x="7199" y="7002"/>
                    <a:pt x="198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9"/>
            <p:cNvSpPr/>
            <p:nvPr/>
          </p:nvSpPr>
          <p:spPr>
            <a:xfrm>
              <a:off x="3108625" y="2370600"/>
              <a:ext cx="160250" cy="187375"/>
            </a:xfrm>
            <a:custGeom>
              <a:avLst/>
              <a:gdLst/>
              <a:ahLst/>
              <a:cxnLst/>
              <a:rect l="l" t="t" r="r" b="b"/>
              <a:pathLst>
                <a:path w="6410" h="7495" extrusionOk="0">
                  <a:moveTo>
                    <a:pt x="4240" y="0"/>
                  </a:moveTo>
                  <a:cubicBezTo>
                    <a:pt x="3649" y="0"/>
                    <a:pt x="3156" y="296"/>
                    <a:pt x="2860" y="690"/>
                  </a:cubicBezTo>
                  <a:cubicBezTo>
                    <a:pt x="2465" y="641"/>
                    <a:pt x="2071" y="617"/>
                    <a:pt x="1676" y="617"/>
                  </a:cubicBezTo>
                  <a:cubicBezTo>
                    <a:pt x="1282" y="617"/>
                    <a:pt x="888" y="641"/>
                    <a:pt x="493" y="690"/>
                  </a:cubicBezTo>
                  <a:cubicBezTo>
                    <a:pt x="99" y="789"/>
                    <a:pt x="0" y="1381"/>
                    <a:pt x="296" y="1677"/>
                  </a:cubicBezTo>
                  <a:cubicBezTo>
                    <a:pt x="789" y="2170"/>
                    <a:pt x="1381" y="2663"/>
                    <a:pt x="2071" y="3057"/>
                  </a:cubicBezTo>
                  <a:cubicBezTo>
                    <a:pt x="1972" y="3254"/>
                    <a:pt x="1972" y="3550"/>
                    <a:pt x="2071" y="3747"/>
                  </a:cubicBezTo>
                  <a:cubicBezTo>
                    <a:pt x="2071" y="5917"/>
                    <a:pt x="3057" y="7495"/>
                    <a:pt x="4240" y="7495"/>
                  </a:cubicBezTo>
                  <a:cubicBezTo>
                    <a:pt x="5424" y="7495"/>
                    <a:pt x="6410" y="5818"/>
                    <a:pt x="6410" y="3747"/>
                  </a:cubicBezTo>
                  <a:cubicBezTo>
                    <a:pt x="6410" y="1677"/>
                    <a:pt x="5424" y="0"/>
                    <a:pt x="42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9"/>
            <p:cNvSpPr/>
            <p:nvPr/>
          </p:nvSpPr>
          <p:spPr>
            <a:xfrm>
              <a:off x="1656575" y="238900"/>
              <a:ext cx="2741400" cy="2055675"/>
            </a:xfrm>
            <a:custGeom>
              <a:avLst/>
              <a:gdLst/>
              <a:ahLst/>
              <a:cxnLst/>
              <a:rect l="l" t="t" r="r" b="b"/>
              <a:pathLst>
                <a:path w="109656" h="82227" extrusionOk="0">
                  <a:moveTo>
                    <a:pt x="74604" y="1"/>
                  </a:moveTo>
                  <a:cubicBezTo>
                    <a:pt x="70097" y="1"/>
                    <a:pt x="65589" y="677"/>
                    <a:pt x="61238" y="2040"/>
                  </a:cubicBezTo>
                  <a:cubicBezTo>
                    <a:pt x="40529" y="8647"/>
                    <a:pt x="26724" y="29355"/>
                    <a:pt x="5621" y="34483"/>
                  </a:cubicBezTo>
                  <a:cubicBezTo>
                    <a:pt x="7604" y="37127"/>
                    <a:pt x="10626" y="38594"/>
                    <a:pt x="13816" y="38594"/>
                  </a:cubicBezTo>
                  <a:cubicBezTo>
                    <a:pt x="14433" y="38594"/>
                    <a:pt x="15056" y="38539"/>
                    <a:pt x="15679" y="38428"/>
                  </a:cubicBezTo>
                  <a:lnTo>
                    <a:pt x="15679" y="38428"/>
                  </a:lnTo>
                  <a:cubicBezTo>
                    <a:pt x="13017" y="45035"/>
                    <a:pt x="7001" y="49768"/>
                    <a:pt x="0" y="50853"/>
                  </a:cubicBezTo>
                  <a:cubicBezTo>
                    <a:pt x="2367" y="56375"/>
                    <a:pt x="6508" y="60812"/>
                    <a:pt x="11833" y="63475"/>
                  </a:cubicBezTo>
                  <a:cubicBezTo>
                    <a:pt x="16024" y="65681"/>
                    <a:pt x="20708" y="66845"/>
                    <a:pt x="25395" y="66845"/>
                  </a:cubicBezTo>
                  <a:cubicBezTo>
                    <a:pt x="26995" y="66845"/>
                    <a:pt x="28595" y="66709"/>
                    <a:pt x="30175" y="66433"/>
                  </a:cubicBezTo>
                  <a:lnTo>
                    <a:pt x="30175" y="66433"/>
                  </a:lnTo>
                  <a:cubicBezTo>
                    <a:pt x="27710" y="70476"/>
                    <a:pt x="23864" y="73336"/>
                    <a:pt x="19328" y="74717"/>
                  </a:cubicBezTo>
                  <a:cubicBezTo>
                    <a:pt x="25937" y="79864"/>
                    <a:pt x="34389" y="82227"/>
                    <a:pt x="42890" y="82227"/>
                  </a:cubicBezTo>
                  <a:cubicBezTo>
                    <a:pt x="47579" y="82227"/>
                    <a:pt x="52284" y="81508"/>
                    <a:pt x="56702" y="80140"/>
                  </a:cubicBezTo>
                  <a:cubicBezTo>
                    <a:pt x="69127" y="76196"/>
                    <a:pt x="79777" y="67518"/>
                    <a:pt x="88060" y="57460"/>
                  </a:cubicBezTo>
                  <a:lnTo>
                    <a:pt x="88060" y="57460"/>
                  </a:lnTo>
                  <a:cubicBezTo>
                    <a:pt x="88947" y="61306"/>
                    <a:pt x="88060" y="65151"/>
                    <a:pt x="86581" y="68800"/>
                  </a:cubicBezTo>
                  <a:cubicBezTo>
                    <a:pt x="91314" y="68208"/>
                    <a:pt x="95554" y="65644"/>
                    <a:pt x="98513" y="61897"/>
                  </a:cubicBezTo>
                  <a:cubicBezTo>
                    <a:pt x="101372" y="58249"/>
                    <a:pt x="103443" y="54008"/>
                    <a:pt x="104824" y="49571"/>
                  </a:cubicBezTo>
                  <a:cubicBezTo>
                    <a:pt x="107881" y="40991"/>
                    <a:pt x="109656" y="31623"/>
                    <a:pt x="107782" y="22650"/>
                  </a:cubicBezTo>
                  <a:cubicBezTo>
                    <a:pt x="105909" y="13676"/>
                    <a:pt x="99696" y="6379"/>
                    <a:pt x="91117" y="3125"/>
                  </a:cubicBezTo>
                  <a:cubicBezTo>
                    <a:pt x="85815" y="1047"/>
                    <a:pt x="80210" y="1"/>
                    <a:pt x="74604" y="1"/>
                  </a:cubicBezTo>
                  <a:close/>
                </a:path>
              </a:pathLst>
            </a:custGeom>
            <a:solidFill>
              <a:srgbClr val="7F5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9"/>
            <p:cNvSpPr/>
            <p:nvPr/>
          </p:nvSpPr>
          <p:spPr>
            <a:xfrm>
              <a:off x="2198925" y="945650"/>
              <a:ext cx="2171950" cy="1261500"/>
            </a:xfrm>
            <a:custGeom>
              <a:avLst/>
              <a:gdLst/>
              <a:ahLst/>
              <a:cxnLst/>
              <a:rect l="l" t="t" r="r" b="b"/>
              <a:pathLst>
                <a:path w="86878" h="50460" extrusionOk="0">
                  <a:moveTo>
                    <a:pt x="86483" y="1"/>
                  </a:moveTo>
                  <a:cubicBezTo>
                    <a:pt x="78890" y="2071"/>
                    <a:pt x="71691" y="5819"/>
                    <a:pt x="65577" y="10848"/>
                  </a:cubicBezTo>
                  <a:cubicBezTo>
                    <a:pt x="58674" y="16567"/>
                    <a:pt x="54237" y="24358"/>
                    <a:pt x="47630" y="30176"/>
                  </a:cubicBezTo>
                  <a:cubicBezTo>
                    <a:pt x="44178" y="33036"/>
                    <a:pt x="40628" y="35698"/>
                    <a:pt x="36881" y="38163"/>
                  </a:cubicBezTo>
                  <a:cubicBezTo>
                    <a:pt x="33233" y="40629"/>
                    <a:pt x="29288" y="42699"/>
                    <a:pt x="25048" y="44179"/>
                  </a:cubicBezTo>
                  <a:cubicBezTo>
                    <a:pt x="21329" y="45485"/>
                    <a:pt x="17405" y="46152"/>
                    <a:pt x="13473" y="46152"/>
                  </a:cubicBezTo>
                  <a:cubicBezTo>
                    <a:pt x="9688" y="46152"/>
                    <a:pt x="5895" y="45535"/>
                    <a:pt x="2269" y="44277"/>
                  </a:cubicBezTo>
                  <a:cubicBezTo>
                    <a:pt x="1578" y="44770"/>
                    <a:pt x="789" y="45165"/>
                    <a:pt x="0" y="45461"/>
                  </a:cubicBezTo>
                  <a:cubicBezTo>
                    <a:pt x="4269" y="49039"/>
                    <a:pt x="9377" y="50459"/>
                    <a:pt x="14663" y="50459"/>
                  </a:cubicBezTo>
                  <a:cubicBezTo>
                    <a:pt x="17680" y="50459"/>
                    <a:pt x="20756" y="49996"/>
                    <a:pt x="23766" y="49208"/>
                  </a:cubicBezTo>
                  <a:cubicBezTo>
                    <a:pt x="27809" y="48025"/>
                    <a:pt x="31852" y="46545"/>
                    <a:pt x="35796" y="44869"/>
                  </a:cubicBezTo>
                  <a:cubicBezTo>
                    <a:pt x="39445" y="43390"/>
                    <a:pt x="42995" y="41516"/>
                    <a:pt x="46249" y="39347"/>
                  </a:cubicBezTo>
                  <a:cubicBezTo>
                    <a:pt x="52856" y="34811"/>
                    <a:pt x="58083" y="28697"/>
                    <a:pt x="63901" y="23174"/>
                  </a:cubicBezTo>
                  <a:cubicBezTo>
                    <a:pt x="68930" y="18342"/>
                    <a:pt x="74649" y="13806"/>
                    <a:pt x="81355" y="11440"/>
                  </a:cubicBezTo>
                  <a:cubicBezTo>
                    <a:pt x="82834" y="10946"/>
                    <a:pt x="84412" y="10552"/>
                    <a:pt x="86088" y="10355"/>
                  </a:cubicBezTo>
                  <a:cubicBezTo>
                    <a:pt x="86680" y="6903"/>
                    <a:pt x="86877" y="3452"/>
                    <a:pt x="86778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9"/>
            <p:cNvSpPr/>
            <p:nvPr/>
          </p:nvSpPr>
          <p:spPr>
            <a:xfrm>
              <a:off x="1656575" y="245500"/>
              <a:ext cx="2287800" cy="1551350"/>
            </a:xfrm>
            <a:custGeom>
              <a:avLst/>
              <a:gdLst/>
              <a:ahLst/>
              <a:cxnLst/>
              <a:rect l="l" t="t" r="r" b="b"/>
              <a:pathLst>
                <a:path w="91512" h="62054" extrusionOk="0">
                  <a:moveTo>
                    <a:pt x="79678" y="1"/>
                  </a:moveTo>
                  <a:lnTo>
                    <a:pt x="79481" y="99"/>
                  </a:lnTo>
                  <a:cubicBezTo>
                    <a:pt x="72184" y="4438"/>
                    <a:pt x="66563" y="10947"/>
                    <a:pt x="60942" y="17159"/>
                  </a:cubicBezTo>
                  <a:cubicBezTo>
                    <a:pt x="54828" y="23865"/>
                    <a:pt x="48221" y="30176"/>
                    <a:pt x="41220" y="36093"/>
                  </a:cubicBezTo>
                  <a:cubicBezTo>
                    <a:pt x="31654" y="43912"/>
                    <a:pt x="19562" y="51520"/>
                    <a:pt x="7016" y="51520"/>
                  </a:cubicBezTo>
                  <a:cubicBezTo>
                    <a:pt x="4689" y="51520"/>
                    <a:pt x="2346" y="51258"/>
                    <a:pt x="0" y="50687"/>
                  </a:cubicBezTo>
                  <a:lnTo>
                    <a:pt x="0" y="50687"/>
                  </a:lnTo>
                  <a:cubicBezTo>
                    <a:pt x="1972" y="55223"/>
                    <a:pt x="5325" y="59168"/>
                    <a:pt x="9467" y="61830"/>
                  </a:cubicBezTo>
                  <a:cubicBezTo>
                    <a:pt x="10962" y="61980"/>
                    <a:pt x="12463" y="62054"/>
                    <a:pt x="13964" y="62054"/>
                  </a:cubicBezTo>
                  <a:cubicBezTo>
                    <a:pt x="18404" y="62054"/>
                    <a:pt x="22844" y="61407"/>
                    <a:pt x="27118" y="60154"/>
                  </a:cubicBezTo>
                  <a:cubicBezTo>
                    <a:pt x="45065" y="54928"/>
                    <a:pt x="56504" y="39741"/>
                    <a:pt x="67450" y="25837"/>
                  </a:cubicBezTo>
                  <a:cubicBezTo>
                    <a:pt x="72775" y="19033"/>
                    <a:pt x="78199" y="11933"/>
                    <a:pt x="85299" y="6706"/>
                  </a:cubicBezTo>
                  <a:cubicBezTo>
                    <a:pt x="87271" y="5326"/>
                    <a:pt x="89342" y="4044"/>
                    <a:pt x="91511" y="3058"/>
                  </a:cubicBezTo>
                  <a:lnTo>
                    <a:pt x="91117" y="2861"/>
                  </a:lnTo>
                  <a:cubicBezTo>
                    <a:pt x="87468" y="1381"/>
                    <a:pt x="83622" y="395"/>
                    <a:pt x="79678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9"/>
            <p:cNvSpPr/>
            <p:nvPr/>
          </p:nvSpPr>
          <p:spPr>
            <a:xfrm>
              <a:off x="2366575" y="558600"/>
              <a:ext cx="1950050" cy="1402725"/>
            </a:xfrm>
            <a:custGeom>
              <a:avLst/>
              <a:gdLst/>
              <a:ahLst/>
              <a:cxnLst/>
              <a:rect l="l" t="t" r="r" b="b"/>
              <a:pathLst>
                <a:path w="78002" h="56109" extrusionOk="0">
                  <a:moveTo>
                    <a:pt x="75142" y="1"/>
                  </a:moveTo>
                  <a:cubicBezTo>
                    <a:pt x="71296" y="987"/>
                    <a:pt x="67549" y="2466"/>
                    <a:pt x="63999" y="4339"/>
                  </a:cubicBezTo>
                  <a:cubicBezTo>
                    <a:pt x="51475" y="11144"/>
                    <a:pt x="43685" y="23372"/>
                    <a:pt x="34810" y="33824"/>
                  </a:cubicBezTo>
                  <a:cubicBezTo>
                    <a:pt x="30274" y="39347"/>
                    <a:pt x="24949" y="44179"/>
                    <a:pt x="18933" y="48123"/>
                  </a:cubicBezTo>
                  <a:cubicBezTo>
                    <a:pt x="15581" y="50194"/>
                    <a:pt x="12031" y="51870"/>
                    <a:pt x="8283" y="53152"/>
                  </a:cubicBezTo>
                  <a:cubicBezTo>
                    <a:pt x="6244" y="53861"/>
                    <a:pt x="4206" y="54252"/>
                    <a:pt x="2095" y="54252"/>
                  </a:cubicBezTo>
                  <a:cubicBezTo>
                    <a:pt x="1858" y="54252"/>
                    <a:pt x="1620" y="54247"/>
                    <a:pt x="1381" y="54237"/>
                  </a:cubicBezTo>
                  <a:cubicBezTo>
                    <a:pt x="888" y="54829"/>
                    <a:pt x="493" y="55420"/>
                    <a:pt x="0" y="56012"/>
                  </a:cubicBezTo>
                  <a:cubicBezTo>
                    <a:pt x="730" y="56076"/>
                    <a:pt x="1464" y="56108"/>
                    <a:pt x="2199" y="56108"/>
                  </a:cubicBezTo>
                  <a:cubicBezTo>
                    <a:pt x="4841" y="56108"/>
                    <a:pt x="7491" y="55699"/>
                    <a:pt x="9960" y="54927"/>
                  </a:cubicBezTo>
                  <a:cubicBezTo>
                    <a:pt x="14496" y="53744"/>
                    <a:pt x="18736" y="51969"/>
                    <a:pt x="22681" y="49504"/>
                  </a:cubicBezTo>
                  <a:cubicBezTo>
                    <a:pt x="35402" y="41417"/>
                    <a:pt x="41910" y="27217"/>
                    <a:pt x="52461" y="16962"/>
                  </a:cubicBezTo>
                  <a:cubicBezTo>
                    <a:pt x="57589" y="11637"/>
                    <a:pt x="64097" y="7889"/>
                    <a:pt x="71197" y="6213"/>
                  </a:cubicBezTo>
                  <a:cubicBezTo>
                    <a:pt x="73466" y="5720"/>
                    <a:pt x="75734" y="5326"/>
                    <a:pt x="78002" y="5227"/>
                  </a:cubicBezTo>
                  <a:cubicBezTo>
                    <a:pt x="77213" y="3353"/>
                    <a:pt x="76325" y="1578"/>
                    <a:pt x="75142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9"/>
            <p:cNvSpPr/>
            <p:nvPr/>
          </p:nvSpPr>
          <p:spPr>
            <a:xfrm>
              <a:off x="1797075" y="437800"/>
              <a:ext cx="1074900" cy="761800"/>
            </a:xfrm>
            <a:custGeom>
              <a:avLst/>
              <a:gdLst/>
              <a:ahLst/>
              <a:cxnLst/>
              <a:rect l="l" t="t" r="r" b="b"/>
              <a:pathLst>
                <a:path w="42996" h="30472" extrusionOk="0">
                  <a:moveTo>
                    <a:pt x="42995" y="1"/>
                  </a:moveTo>
                  <a:lnTo>
                    <a:pt x="42995" y="1"/>
                  </a:lnTo>
                  <a:cubicBezTo>
                    <a:pt x="28598" y="8876"/>
                    <a:pt x="16568" y="22484"/>
                    <a:pt x="1" y="26527"/>
                  </a:cubicBezTo>
                  <a:cubicBezTo>
                    <a:pt x="1677" y="28795"/>
                    <a:pt x="4340" y="30274"/>
                    <a:pt x="7199" y="30472"/>
                  </a:cubicBezTo>
                  <a:cubicBezTo>
                    <a:pt x="9369" y="29781"/>
                    <a:pt x="11538" y="28894"/>
                    <a:pt x="13609" y="27809"/>
                  </a:cubicBezTo>
                  <a:cubicBezTo>
                    <a:pt x="22681" y="23174"/>
                    <a:pt x="30570" y="15976"/>
                    <a:pt x="36980" y="8284"/>
                  </a:cubicBezTo>
                  <a:cubicBezTo>
                    <a:pt x="39150" y="5621"/>
                    <a:pt x="41220" y="2860"/>
                    <a:pt x="42995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9"/>
            <p:cNvSpPr/>
            <p:nvPr/>
          </p:nvSpPr>
          <p:spPr>
            <a:xfrm>
              <a:off x="3039575" y="2142700"/>
              <a:ext cx="340250" cy="89850"/>
            </a:xfrm>
            <a:custGeom>
              <a:avLst/>
              <a:gdLst/>
              <a:ahLst/>
              <a:cxnLst/>
              <a:rect l="l" t="t" r="r" b="b"/>
              <a:pathLst>
                <a:path w="13610" h="3594" extrusionOk="0">
                  <a:moveTo>
                    <a:pt x="5549" y="0"/>
                  </a:moveTo>
                  <a:cubicBezTo>
                    <a:pt x="4712" y="0"/>
                    <a:pt x="3880" y="44"/>
                    <a:pt x="3058" y="143"/>
                  </a:cubicBezTo>
                  <a:cubicBezTo>
                    <a:pt x="2269" y="143"/>
                    <a:pt x="1579" y="340"/>
                    <a:pt x="987" y="636"/>
                  </a:cubicBezTo>
                  <a:cubicBezTo>
                    <a:pt x="297" y="1030"/>
                    <a:pt x="1" y="1819"/>
                    <a:pt x="198" y="2608"/>
                  </a:cubicBezTo>
                  <a:cubicBezTo>
                    <a:pt x="593" y="3495"/>
                    <a:pt x="1875" y="3594"/>
                    <a:pt x="2861" y="3594"/>
                  </a:cubicBezTo>
                  <a:lnTo>
                    <a:pt x="10355" y="3199"/>
                  </a:lnTo>
                  <a:cubicBezTo>
                    <a:pt x="13511" y="3002"/>
                    <a:pt x="13609" y="1030"/>
                    <a:pt x="10552" y="438"/>
                  </a:cubicBezTo>
                  <a:cubicBezTo>
                    <a:pt x="8909" y="175"/>
                    <a:pt x="7222" y="0"/>
                    <a:pt x="5549" y="0"/>
                  </a:cubicBezTo>
                  <a:close/>
                </a:path>
              </a:pathLst>
            </a:custGeom>
            <a:solidFill>
              <a:srgbClr val="6842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9"/>
            <p:cNvSpPr/>
            <p:nvPr/>
          </p:nvSpPr>
          <p:spPr>
            <a:xfrm>
              <a:off x="4299350" y="2336250"/>
              <a:ext cx="288450" cy="156850"/>
            </a:xfrm>
            <a:custGeom>
              <a:avLst/>
              <a:gdLst/>
              <a:ahLst/>
              <a:cxnLst/>
              <a:rect l="l" t="t" r="r" b="b"/>
              <a:pathLst>
                <a:path w="11538" h="6274" extrusionOk="0">
                  <a:moveTo>
                    <a:pt x="5523" y="1571"/>
                  </a:moveTo>
                  <a:cubicBezTo>
                    <a:pt x="5523" y="1571"/>
                    <a:pt x="5523" y="1571"/>
                    <a:pt x="5523" y="1670"/>
                  </a:cubicBezTo>
                  <a:lnTo>
                    <a:pt x="5227" y="1670"/>
                  </a:lnTo>
                  <a:lnTo>
                    <a:pt x="5523" y="1571"/>
                  </a:lnTo>
                  <a:close/>
                  <a:moveTo>
                    <a:pt x="7290" y="1"/>
                  </a:moveTo>
                  <a:cubicBezTo>
                    <a:pt x="6401" y="1"/>
                    <a:pt x="5505" y="164"/>
                    <a:pt x="4832" y="388"/>
                  </a:cubicBezTo>
                  <a:cubicBezTo>
                    <a:pt x="2564" y="1177"/>
                    <a:pt x="789" y="2952"/>
                    <a:pt x="0" y="5220"/>
                  </a:cubicBezTo>
                  <a:cubicBezTo>
                    <a:pt x="0" y="5516"/>
                    <a:pt x="99" y="5713"/>
                    <a:pt x="296" y="5812"/>
                  </a:cubicBezTo>
                  <a:cubicBezTo>
                    <a:pt x="358" y="6120"/>
                    <a:pt x="612" y="6274"/>
                    <a:pt x="866" y="6274"/>
                  </a:cubicBezTo>
                  <a:cubicBezTo>
                    <a:pt x="1019" y="6274"/>
                    <a:pt x="1171" y="6218"/>
                    <a:pt x="1282" y="6108"/>
                  </a:cubicBezTo>
                  <a:cubicBezTo>
                    <a:pt x="2761" y="4628"/>
                    <a:pt x="4536" y="3248"/>
                    <a:pt x="6607" y="3248"/>
                  </a:cubicBezTo>
                  <a:cubicBezTo>
                    <a:pt x="7889" y="3248"/>
                    <a:pt x="11538" y="3149"/>
                    <a:pt x="10650" y="1571"/>
                  </a:cubicBezTo>
                  <a:cubicBezTo>
                    <a:pt x="10552" y="1276"/>
                    <a:pt x="10355" y="1078"/>
                    <a:pt x="10059" y="881"/>
                  </a:cubicBezTo>
                  <a:cubicBezTo>
                    <a:pt x="9413" y="236"/>
                    <a:pt x="8357" y="1"/>
                    <a:pt x="72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9"/>
            <p:cNvSpPr/>
            <p:nvPr/>
          </p:nvSpPr>
          <p:spPr>
            <a:xfrm>
              <a:off x="2016500" y="4408300"/>
              <a:ext cx="3885300" cy="1006950"/>
            </a:xfrm>
            <a:custGeom>
              <a:avLst/>
              <a:gdLst/>
              <a:ahLst/>
              <a:cxnLst/>
              <a:rect l="l" t="t" r="r" b="b"/>
              <a:pathLst>
                <a:path w="155412" h="40278" extrusionOk="0">
                  <a:moveTo>
                    <a:pt x="81046" y="0"/>
                  </a:moveTo>
                  <a:cubicBezTo>
                    <a:pt x="72615" y="0"/>
                    <a:pt x="64169" y="981"/>
                    <a:pt x="55913" y="2805"/>
                  </a:cubicBezTo>
                  <a:cubicBezTo>
                    <a:pt x="45657" y="4876"/>
                    <a:pt x="35895" y="8821"/>
                    <a:pt x="27020" y="14441"/>
                  </a:cubicBezTo>
                  <a:cubicBezTo>
                    <a:pt x="16764" y="21147"/>
                    <a:pt x="8284" y="30811"/>
                    <a:pt x="0" y="40278"/>
                  </a:cubicBezTo>
                  <a:lnTo>
                    <a:pt x="155412" y="40278"/>
                  </a:lnTo>
                  <a:cubicBezTo>
                    <a:pt x="143874" y="24993"/>
                    <a:pt x="127505" y="9511"/>
                    <a:pt x="110051" y="4186"/>
                  </a:cubicBezTo>
                  <a:cubicBezTo>
                    <a:pt x="100617" y="1324"/>
                    <a:pt x="90841" y="0"/>
                    <a:pt x="810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9"/>
            <p:cNvSpPr/>
            <p:nvPr/>
          </p:nvSpPr>
          <p:spPr>
            <a:xfrm>
              <a:off x="2536675" y="4666975"/>
              <a:ext cx="2886875" cy="748275"/>
            </a:xfrm>
            <a:custGeom>
              <a:avLst/>
              <a:gdLst/>
              <a:ahLst/>
              <a:cxnLst/>
              <a:rect l="l" t="t" r="r" b="b"/>
              <a:pathLst>
                <a:path w="115475" h="29931" extrusionOk="0">
                  <a:moveTo>
                    <a:pt x="59682" y="1"/>
                  </a:moveTo>
                  <a:cubicBezTo>
                    <a:pt x="53599" y="1"/>
                    <a:pt x="47507" y="702"/>
                    <a:pt x="41516" y="2122"/>
                  </a:cubicBezTo>
                  <a:cubicBezTo>
                    <a:pt x="33923" y="3601"/>
                    <a:pt x="26625" y="6560"/>
                    <a:pt x="20117" y="10701"/>
                  </a:cubicBezTo>
                  <a:cubicBezTo>
                    <a:pt x="12425" y="15731"/>
                    <a:pt x="6114" y="22929"/>
                    <a:pt x="0" y="29931"/>
                  </a:cubicBezTo>
                  <a:lnTo>
                    <a:pt x="115474" y="29931"/>
                  </a:lnTo>
                  <a:cubicBezTo>
                    <a:pt x="106796" y="18590"/>
                    <a:pt x="94766" y="7053"/>
                    <a:pt x="81749" y="3108"/>
                  </a:cubicBezTo>
                  <a:cubicBezTo>
                    <a:pt x="74537" y="1048"/>
                    <a:pt x="67115" y="1"/>
                    <a:pt x="59682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9"/>
            <p:cNvSpPr/>
            <p:nvPr/>
          </p:nvSpPr>
          <p:spPr>
            <a:xfrm>
              <a:off x="2689525" y="5032025"/>
              <a:ext cx="131500" cy="381100"/>
            </a:xfrm>
            <a:custGeom>
              <a:avLst/>
              <a:gdLst/>
              <a:ahLst/>
              <a:cxnLst/>
              <a:rect l="l" t="t" r="r" b="b"/>
              <a:pathLst>
                <a:path w="5260" h="15244" extrusionOk="0">
                  <a:moveTo>
                    <a:pt x="4748" y="0"/>
                  </a:moveTo>
                  <a:cubicBezTo>
                    <a:pt x="4624" y="0"/>
                    <a:pt x="4503" y="44"/>
                    <a:pt x="4438" y="143"/>
                  </a:cubicBezTo>
                  <a:cubicBezTo>
                    <a:pt x="3649" y="1227"/>
                    <a:pt x="3057" y="2312"/>
                    <a:pt x="2564" y="3594"/>
                  </a:cubicBezTo>
                  <a:cubicBezTo>
                    <a:pt x="2071" y="4777"/>
                    <a:pt x="1677" y="5961"/>
                    <a:pt x="1381" y="7144"/>
                  </a:cubicBezTo>
                  <a:cubicBezTo>
                    <a:pt x="690" y="9708"/>
                    <a:pt x="197" y="12272"/>
                    <a:pt x="0" y="14836"/>
                  </a:cubicBezTo>
                  <a:cubicBezTo>
                    <a:pt x="0" y="15118"/>
                    <a:pt x="180" y="15243"/>
                    <a:pt x="379" y="15243"/>
                  </a:cubicBezTo>
                  <a:cubicBezTo>
                    <a:pt x="596" y="15243"/>
                    <a:pt x="836" y="15093"/>
                    <a:pt x="888" y="14836"/>
                  </a:cubicBezTo>
                  <a:cubicBezTo>
                    <a:pt x="1183" y="12272"/>
                    <a:pt x="1677" y="9806"/>
                    <a:pt x="2367" y="7440"/>
                  </a:cubicBezTo>
                  <a:cubicBezTo>
                    <a:pt x="2761" y="6158"/>
                    <a:pt x="3156" y="5073"/>
                    <a:pt x="3649" y="3890"/>
                  </a:cubicBezTo>
                  <a:cubicBezTo>
                    <a:pt x="4043" y="2706"/>
                    <a:pt x="4733" y="1622"/>
                    <a:pt x="5128" y="438"/>
                  </a:cubicBezTo>
                  <a:cubicBezTo>
                    <a:pt x="5259" y="175"/>
                    <a:pt x="4996" y="0"/>
                    <a:pt x="4748" y="0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9"/>
            <p:cNvSpPr/>
            <p:nvPr/>
          </p:nvSpPr>
          <p:spPr>
            <a:xfrm>
              <a:off x="5173000" y="4990750"/>
              <a:ext cx="100150" cy="423275"/>
            </a:xfrm>
            <a:custGeom>
              <a:avLst/>
              <a:gdLst/>
              <a:ahLst/>
              <a:cxnLst/>
              <a:rect l="l" t="t" r="r" b="b"/>
              <a:pathLst>
                <a:path w="4006" h="16931" extrusionOk="0">
                  <a:moveTo>
                    <a:pt x="390" y="1"/>
                  </a:moveTo>
                  <a:cubicBezTo>
                    <a:pt x="203" y="1"/>
                    <a:pt x="0" y="169"/>
                    <a:pt x="61" y="413"/>
                  </a:cubicBezTo>
                  <a:cubicBezTo>
                    <a:pt x="1047" y="2977"/>
                    <a:pt x="1836" y="5541"/>
                    <a:pt x="2329" y="8302"/>
                  </a:cubicBezTo>
                  <a:cubicBezTo>
                    <a:pt x="2527" y="9682"/>
                    <a:pt x="2724" y="10964"/>
                    <a:pt x="2921" y="12345"/>
                  </a:cubicBezTo>
                  <a:cubicBezTo>
                    <a:pt x="2921" y="13035"/>
                    <a:pt x="3020" y="13726"/>
                    <a:pt x="3020" y="14416"/>
                  </a:cubicBezTo>
                  <a:cubicBezTo>
                    <a:pt x="3118" y="15007"/>
                    <a:pt x="3020" y="15796"/>
                    <a:pt x="3118" y="16487"/>
                  </a:cubicBezTo>
                  <a:cubicBezTo>
                    <a:pt x="3118" y="16782"/>
                    <a:pt x="3340" y="16930"/>
                    <a:pt x="3562" y="16930"/>
                  </a:cubicBezTo>
                  <a:cubicBezTo>
                    <a:pt x="3784" y="16930"/>
                    <a:pt x="4006" y="16782"/>
                    <a:pt x="4006" y="16487"/>
                  </a:cubicBezTo>
                  <a:cubicBezTo>
                    <a:pt x="4006" y="15106"/>
                    <a:pt x="4006" y="13726"/>
                    <a:pt x="3809" y="12345"/>
                  </a:cubicBezTo>
                  <a:cubicBezTo>
                    <a:pt x="3611" y="10964"/>
                    <a:pt x="3414" y="9584"/>
                    <a:pt x="3118" y="8203"/>
                  </a:cubicBezTo>
                  <a:cubicBezTo>
                    <a:pt x="2527" y="5442"/>
                    <a:pt x="1738" y="2780"/>
                    <a:pt x="653" y="216"/>
                  </a:cubicBezTo>
                  <a:cubicBezTo>
                    <a:pt x="615" y="65"/>
                    <a:pt x="506" y="1"/>
                    <a:pt x="390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9"/>
            <p:cNvSpPr/>
            <p:nvPr/>
          </p:nvSpPr>
          <p:spPr>
            <a:xfrm>
              <a:off x="3357600" y="3769125"/>
              <a:ext cx="1161175" cy="1067750"/>
            </a:xfrm>
            <a:custGeom>
              <a:avLst/>
              <a:gdLst/>
              <a:ahLst/>
              <a:cxnLst/>
              <a:rect l="l" t="t" r="r" b="b"/>
              <a:pathLst>
                <a:path w="46447" h="42710" extrusionOk="0">
                  <a:moveTo>
                    <a:pt x="27868" y="1"/>
                  </a:moveTo>
                  <a:cubicBezTo>
                    <a:pt x="18641" y="1"/>
                    <a:pt x="9445" y="1447"/>
                    <a:pt x="592" y="4311"/>
                  </a:cubicBezTo>
                  <a:cubicBezTo>
                    <a:pt x="2269" y="8650"/>
                    <a:pt x="2959" y="13383"/>
                    <a:pt x="2565" y="18018"/>
                  </a:cubicBezTo>
                  <a:cubicBezTo>
                    <a:pt x="2170" y="22653"/>
                    <a:pt x="1283" y="27189"/>
                    <a:pt x="1" y="31626"/>
                  </a:cubicBezTo>
                  <a:cubicBezTo>
                    <a:pt x="2663" y="37149"/>
                    <a:pt x="7594" y="39713"/>
                    <a:pt x="12820" y="41290"/>
                  </a:cubicBezTo>
                  <a:cubicBezTo>
                    <a:pt x="15765" y="42240"/>
                    <a:pt x="18825" y="42710"/>
                    <a:pt x="21889" y="42710"/>
                  </a:cubicBezTo>
                  <a:cubicBezTo>
                    <a:pt x="25185" y="42710"/>
                    <a:pt x="28486" y="42166"/>
                    <a:pt x="31655" y="41093"/>
                  </a:cubicBezTo>
                  <a:cubicBezTo>
                    <a:pt x="38163" y="38726"/>
                    <a:pt x="43488" y="33895"/>
                    <a:pt x="46447" y="27682"/>
                  </a:cubicBezTo>
                  <a:cubicBezTo>
                    <a:pt x="43587" y="20582"/>
                    <a:pt x="41911" y="13087"/>
                    <a:pt x="41713" y="5494"/>
                  </a:cubicBezTo>
                  <a:cubicBezTo>
                    <a:pt x="41615" y="4015"/>
                    <a:pt x="41713" y="2536"/>
                    <a:pt x="42108" y="1155"/>
                  </a:cubicBezTo>
                  <a:cubicBezTo>
                    <a:pt x="37381" y="384"/>
                    <a:pt x="32621" y="1"/>
                    <a:pt x="27868" y="1"/>
                  </a:cubicBezTo>
                  <a:close/>
                </a:path>
              </a:pathLst>
            </a:custGeom>
            <a:solidFill>
              <a:srgbClr val="F4DD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9"/>
            <p:cNvSpPr/>
            <p:nvPr/>
          </p:nvSpPr>
          <p:spPr>
            <a:xfrm>
              <a:off x="3552375" y="3822650"/>
              <a:ext cx="966400" cy="641000"/>
            </a:xfrm>
            <a:custGeom>
              <a:avLst/>
              <a:gdLst/>
              <a:ahLst/>
              <a:cxnLst/>
              <a:rect l="l" t="t" r="r" b="b"/>
              <a:pathLst>
                <a:path w="38656" h="25640" extrusionOk="0">
                  <a:moveTo>
                    <a:pt x="34021" y="1"/>
                  </a:moveTo>
                  <a:cubicBezTo>
                    <a:pt x="25115" y="4386"/>
                    <a:pt x="12469" y="5079"/>
                    <a:pt x="5371" y="5079"/>
                  </a:cubicBezTo>
                  <a:cubicBezTo>
                    <a:pt x="2095" y="5079"/>
                    <a:pt x="0" y="4931"/>
                    <a:pt x="0" y="4931"/>
                  </a:cubicBezTo>
                  <a:lnTo>
                    <a:pt x="0" y="4931"/>
                  </a:lnTo>
                  <a:cubicBezTo>
                    <a:pt x="26625" y="9073"/>
                    <a:pt x="38656" y="25640"/>
                    <a:pt x="38656" y="25640"/>
                  </a:cubicBezTo>
                  <a:cubicBezTo>
                    <a:pt x="32443" y="10454"/>
                    <a:pt x="34021" y="1"/>
                    <a:pt x="34021" y="1"/>
                  </a:cubicBezTo>
                  <a:close/>
                </a:path>
              </a:pathLst>
            </a:custGeom>
            <a:solidFill>
              <a:srgbClr val="000000">
                <a:alpha val="6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9"/>
            <p:cNvSpPr/>
            <p:nvPr/>
          </p:nvSpPr>
          <p:spPr>
            <a:xfrm>
              <a:off x="3236800" y="4456225"/>
              <a:ext cx="1415100" cy="447825"/>
            </a:xfrm>
            <a:custGeom>
              <a:avLst/>
              <a:gdLst/>
              <a:ahLst/>
              <a:cxnLst/>
              <a:rect l="l" t="t" r="r" b="b"/>
              <a:pathLst>
                <a:path w="56604" h="17913" extrusionOk="0">
                  <a:moveTo>
                    <a:pt x="51476" y="1"/>
                  </a:moveTo>
                  <a:cubicBezTo>
                    <a:pt x="51476" y="1"/>
                    <a:pt x="41106" y="10509"/>
                    <a:pt x="26951" y="10509"/>
                  </a:cubicBezTo>
                  <a:cubicBezTo>
                    <a:pt x="20401" y="10509"/>
                    <a:pt x="13041" y="8259"/>
                    <a:pt x="5523" y="1677"/>
                  </a:cubicBezTo>
                  <a:lnTo>
                    <a:pt x="1" y="3058"/>
                  </a:lnTo>
                  <a:cubicBezTo>
                    <a:pt x="1" y="3058"/>
                    <a:pt x="11248" y="17912"/>
                    <a:pt x="27589" y="17912"/>
                  </a:cubicBezTo>
                  <a:cubicBezTo>
                    <a:pt x="36156" y="17912"/>
                    <a:pt x="46123" y="13829"/>
                    <a:pt x="56604" y="1381"/>
                  </a:cubicBezTo>
                  <a:lnTo>
                    <a:pt x="51476" y="1"/>
                  </a:lnTo>
                  <a:close/>
                </a:path>
              </a:pathLst>
            </a:custGeom>
            <a:solidFill>
              <a:srgbClr val="933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9"/>
            <p:cNvSpPr/>
            <p:nvPr/>
          </p:nvSpPr>
          <p:spPr>
            <a:xfrm>
              <a:off x="3350200" y="4586900"/>
              <a:ext cx="74000" cy="52800"/>
            </a:xfrm>
            <a:custGeom>
              <a:avLst/>
              <a:gdLst/>
              <a:ahLst/>
              <a:cxnLst/>
              <a:rect l="l" t="t" r="r" b="b"/>
              <a:pathLst>
                <a:path w="2960" h="2112" extrusionOk="0">
                  <a:moveTo>
                    <a:pt x="2664" y="0"/>
                  </a:moveTo>
                  <a:cubicBezTo>
                    <a:pt x="2368" y="0"/>
                    <a:pt x="2170" y="99"/>
                    <a:pt x="1973" y="296"/>
                  </a:cubicBezTo>
                  <a:cubicBezTo>
                    <a:pt x="1776" y="395"/>
                    <a:pt x="1579" y="493"/>
                    <a:pt x="1382" y="690"/>
                  </a:cubicBezTo>
                  <a:lnTo>
                    <a:pt x="198" y="1479"/>
                  </a:lnTo>
                  <a:cubicBezTo>
                    <a:pt x="100" y="1578"/>
                    <a:pt x="1" y="1775"/>
                    <a:pt x="100" y="1972"/>
                  </a:cubicBezTo>
                  <a:cubicBezTo>
                    <a:pt x="169" y="2042"/>
                    <a:pt x="288" y="2112"/>
                    <a:pt x="422" y="2112"/>
                  </a:cubicBezTo>
                  <a:cubicBezTo>
                    <a:pt x="477" y="2112"/>
                    <a:pt x="535" y="2100"/>
                    <a:pt x="593" y="2071"/>
                  </a:cubicBezTo>
                  <a:lnTo>
                    <a:pt x="494" y="2071"/>
                  </a:lnTo>
                  <a:lnTo>
                    <a:pt x="1776" y="1282"/>
                  </a:lnTo>
                  <a:cubicBezTo>
                    <a:pt x="1973" y="1184"/>
                    <a:pt x="2170" y="1085"/>
                    <a:pt x="2368" y="888"/>
                  </a:cubicBezTo>
                  <a:cubicBezTo>
                    <a:pt x="2565" y="789"/>
                    <a:pt x="2565" y="789"/>
                    <a:pt x="2664" y="690"/>
                  </a:cubicBezTo>
                  <a:cubicBezTo>
                    <a:pt x="2762" y="592"/>
                    <a:pt x="2861" y="493"/>
                    <a:pt x="2959" y="296"/>
                  </a:cubicBezTo>
                  <a:cubicBezTo>
                    <a:pt x="2959" y="99"/>
                    <a:pt x="2861" y="0"/>
                    <a:pt x="26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9"/>
            <p:cNvSpPr/>
            <p:nvPr/>
          </p:nvSpPr>
          <p:spPr>
            <a:xfrm>
              <a:off x="3476625" y="4663325"/>
              <a:ext cx="60975" cy="69525"/>
            </a:xfrm>
            <a:custGeom>
              <a:avLst/>
              <a:gdLst/>
              <a:ahLst/>
              <a:cxnLst/>
              <a:rect l="l" t="t" r="r" b="b"/>
              <a:pathLst>
                <a:path w="2439" h="2781" extrusionOk="0">
                  <a:moveTo>
                    <a:pt x="2143" y="0"/>
                  </a:moveTo>
                  <a:cubicBezTo>
                    <a:pt x="2044" y="99"/>
                    <a:pt x="1748" y="395"/>
                    <a:pt x="1650" y="592"/>
                  </a:cubicBezTo>
                  <a:lnTo>
                    <a:pt x="1157" y="1183"/>
                  </a:lnTo>
                  <a:lnTo>
                    <a:pt x="170" y="2367"/>
                  </a:lnTo>
                  <a:cubicBezTo>
                    <a:pt x="0" y="2537"/>
                    <a:pt x="197" y="2781"/>
                    <a:pt x="381" y="2781"/>
                  </a:cubicBezTo>
                  <a:cubicBezTo>
                    <a:pt x="410" y="2781"/>
                    <a:pt x="439" y="2775"/>
                    <a:pt x="466" y="2761"/>
                  </a:cubicBezTo>
                  <a:lnTo>
                    <a:pt x="565" y="2663"/>
                  </a:lnTo>
                  <a:lnTo>
                    <a:pt x="1551" y="1479"/>
                  </a:lnTo>
                  <a:lnTo>
                    <a:pt x="2044" y="888"/>
                  </a:lnTo>
                  <a:cubicBezTo>
                    <a:pt x="2143" y="789"/>
                    <a:pt x="2241" y="690"/>
                    <a:pt x="2340" y="592"/>
                  </a:cubicBezTo>
                  <a:cubicBezTo>
                    <a:pt x="2340" y="592"/>
                    <a:pt x="2340" y="493"/>
                    <a:pt x="2438" y="493"/>
                  </a:cubicBezTo>
                  <a:cubicBezTo>
                    <a:pt x="2438" y="395"/>
                    <a:pt x="2438" y="296"/>
                    <a:pt x="2438" y="296"/>
                  </a:cubicBezTo>
                  <a:cubicBezTo>
                    <a:pt x="2438" y="99"/>
                    <a:pt x="2340" y="0"/>
                    <a:pt x="2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9"/>
            <p:cNvSpPr/>
            <p:nvPr/>
          </p:nvSpPr>
          <p:spPr>
            <a:xfrm>
              <a:off x="3633725" y="4726975"/>
              <a:ext cx="41000" cy="93725"/>
            </a:xfrm>
            <a:custGeom>
              <a:avLst/>
              <a:gdLst/>
              <a:ahLst/>
              <a:cxnLst/>
              <a:rect l="l" t="t" r="r" b="b"/>
              <a:pathLst>
                <a:path w="1640" h="3749" extrusionOk="0">
                  <a:moveTo>
                    <a:pt x="1316" y="0"/>
                  </a:moveTo>
                  <a:cubicBezTo>
                    <a:pt x="1218" y="0"/>
                    <a:pt x="1123" y="65"/>
                    <a:pt x="1085" y="215"/>
                  </a:cubicBezTo>
                  <a:lnTo>
                    <a:pt x="493" y="1793"/>
                  </a:lnTo>
                  <a:lnTo>
                    <a:pt x="296" y="2582"/>
                  </a:lnTo>
                  <a:cubicBezTo>
                    <a:pt x="296" y="2779"/>
                    <a:pt x="198" y="2878"/>
                    <a:pt x="99" y="3075"/>
                  </a:cubicBezTo>
                  <a:cubicBezTo>
                    <a:pt x="99" y="3174"/>
                    <a:pt x="0" y="3272"/>
                    <a:pt x="0" y="3469"/>
                  </a:cubicBezTo>
                  <a:cubicBezTo>
                    <a:pt x="0" y="3609"/>
                    <a:pt x="198" y="3748"/>
                    <a:pt x="348" y="3748"/>
                  </a:cubicBezTo>
                  <a:cubicBezTo>
                    <a:pt x="410" y="3748"/>
                    <a:pt x="464" y="3724"/>
                    <a:pt x="493" y="3667"/>
                  </a:cubicBezTo>
                  <a:cubicBezTo>
                    <a:pt x="691" y="3371"/>
                    <a:pt x="789" y="3075"/>
                    <a:pt x="888" y="2878"/>
                  </a:cubicBezTo>
                  <a:lnTo>
                    <a:pt x="1085" y="1990"/>
                  </a:lnTo>
                  <a:cubicBezTo>
                    <a:pt x="1282" y="1497"/>
                    <a:pt x="1479" y="906"/>
                    <a:pt x="1578" y="412"/>
                  </a:cubicBezTo>
                  <a:cubicBezTo>
                    <a:pt x="1639" y="169"/>
                    <a:pt x="1474" y="0"/>
                    <a:pt x="13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9"/>
            <p:cNvSpPr/>
            <p:nvPr/>
          </p:nvSpPr>
          <p:spPr>
            <a:xfrm>
              <a:off x="3826000" y="4764400"/>
              <a:ext cx="37025" cy="108500"/>
            </a:xfrm>
            <a:custGeom>
              <a:avLst/>
              <a:gdLst/>
              <a:ahLst/>
              <a:cxnLst/>
              <a:rect l="l" t="t" r="r" b="b"/>
              <a:pathLst>
                <a:path w="1481" h="4340" extrusionOk="0">
                  <a:moveTo>
                    <a:pt x="297" y="0"/>
                  </a:moveTo>
                  <a:cubicBezTo>
                    <a:pt x="100" y="0"/>
                    <a:pt x="1" y="99"/>
                    <a:pt x="1" y="296"/>
                  </a:cubicBezTo>
                  <a:cubicBezTo>
                    <a:pt x="100" y="986"/>
                    <a:pt x="198" y="1578"/>
                    <a:pt x="297" y="2268"/>
                  </a:cubicBezTo>
                  <a:cubicBezTo>
                    <a:pt x="395" y="2564"/>
                    <a:pt x="395" y="2959"/>
                    <a:pt x="494" y="3254"/>
                  </a:cubicBezTo>
                  <a:cubicBezTo>
                    <a:pt x="593" y="3550"/>
                    <a:pt x="691" y="3945"/>
                    <a:pt x="888" y="4241"/>
                  </a:cubicBezTo>
                  <a:cubicBezTo>
                    <a:pt x="888" y="4339"/>
                    <a:pt x="1086" y="4339"/>
                    <a:pt x="1184" y="4339"/>
                  </a:cubicBezTo>
                  <a:cubicBezTo>
                    <a:pt x="1382" y="4339"/>
                    <a:pt x="1480" y="4142"/>
                    <a:pt x="1480" y="4043"/>
                  </a:cubicBezTo>
                  <a:cubicBezTo>
                    <a:pt x="1382" y="3649"/>
                    <a:pt x="1283" y="3353"/>
                    <a:pt x="1184" y="3057"/>
                  </a:cubicBezTo>
                  <a:cubicBezTo>
                    <a:pt x="1086" y="2761"/>
                    <a:pt x="987" y="2466"/>
                    <a:pt x="888" y="2170"/>
                  </a:cubicBezTo>
                  <a:cubicBezTo>
                    <a:pt x="790" y="1578"/>
                    <a:pt x="593" y="888"/>
                    <a:pt x="593" y="296"/>
                  </a:cubicBezTo>
                  <a:cubicBezTo>
                    <a:pt x="593" y="99"/>
                    <a:pt x="395" y="0"/>
                    <a:pt x="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9"/>
            <p:cNvSpPr/>
            <p:nvPr/>
          </p:nvSpPr>
          <p:spPr>
            <a:xfrm>
              <a:off x="4153900" y="4702325"/>
              <a:ext cx="37000" cy="114075"/>
            </a:xfrm>
            <a:custGeom>
              <a:avLst/>
              <a:gdLst/>
              <a:ahLst/>
              <a:cxnLst/>
              <a:rect l="l" t="t" r="r" b="b"/>
              <a:pathLst>
                <a:path w="1480" h="4563" extrusionOk="0">
                  <a:moveTo>
                    <a:pt x="385" y="0"/>
                  </a:moveTo>
                  <a:cubicBezTo>
                    <a:pt x="203" y="0"/>
                    <a:pt x="38" y="169"/>
                    <a:pt x="99" y="412"/>
                  </a:cubicBezTo>
                  <a:lnTo>
                    <a:pt x="0" y="412"/>
                  </a:lnTo>
                  <a:cubicBezTo>
                    <a:pt x="99" y="1103"/>
                    <a:pt x="296" y="1793"/>
                    <a:pt x="395" y="2483"/>
                  </a:cubicBezTo>
                  <a:cubicBezTo>
                    <a:pt x="493" y="2779"/>
                    <a:pt x="493" y="3173"/>
                    <a:pt x="592" y="3469"/>
                  </a:cubicBezTo>
                  <a:cubicBezTo>
                    <a:pt x="592" y="3864"/>
                    <a:pt x="691" y="4160"/>
                    <a:pt x="888" y="4455"/>
                  </a:cubicBezTo>
                  <a:cubicBezTo>
                    <a:pt x="963" y="4531"/>
                    <a:pt x="1053" y="4563"/>
                    <a:pt x="1135" y="4563"/>
                  </a:cubicBezTo>
                  <a:cubicBezTo>
                    <a:pt x="1268" y="4563"/>
                    <a:pt x="1381" y="4479"/>
                    <a:pt x="1381" y="4357"/>
                  </a:cubicBezTo>
                  <a:cubicBezTo>
                    <a:pt x="1479" y="4160"/>
                    <a:pt x="1479" y="3962"/>
                    <a:pt x="1381" y="3765"/>
                  </a:cubicBezTo>
                  <a:cubicBezTo>
                    <a:pt x="1381" y="3568"/>
                    <a:pt x="1381" y="3469"/>
                    <a:pt x="1282" y="3272"/>
                  </a:cubicBezTo>
                  <a:cubicBezTo>
                    <a:pt x="1184" y="3075"/>
                    <a:pt x="1184" y="2680"/>
                    <a:pt x="1184" y="2286"/>
                  </a:cubicBezTo>
                  <a:cubicBezTo>
                    <a:pt x="986" y="1596"/>
                    <a:pt x="888" y="905"/>
                    <a:pt x="691" y="215"/>
                  </a:cubicBezTo>
                  <a:cubicBezTo>
                    <a:pt x="615" y="64"/>
                    <a:pt x="497" y="0"/>
                    <a:pt x="3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9"/>
            <p:cNvSpPr/>
            <p:nvPr/>
          </p:nvSpPr>
          <p:spPr>
            <a:xfrm>
              <a:off x="4278600" y="4660250"/>
              <a:ext cx="56375" cy="81500"/>
            </a:xfrm>
            <a:custGeom>
              <a:avLst/>
              <a:gdLst/>
              <a:ahLst/>
              <a:cxnLst/>
              <a:rect l="l" t="t" r="r" b="b"/>
              <a:pathLst>
                <a:path w="2255" h="3260" extrusionOk="0">
                  <a:moveTo>
                    <a:pt x="374" y="1"/>
                  </a:moveTo>
                  <a:cubicBezTo>
                    <a:pt x="206" y="1"/>
                    <a:pt x="1" y="210"/>
                    <a:pt x="140" y="419"/>
                  </a:cubicBezTo>
                  <a:cubicBezTo>
                    <a:pt x="337" y="912"/>
                    <a:pt x="535" y="1306"/>
                    <a:pt x="830" y="1800"/>
                  </a:cubicBezTo>
                  <a:cubicBezTo>
                    <a:pt x="1028" y="2293"/>
                    <a:pt x="1323" y="2687"/>
                    <a:pt x="1619" y="3180"/>
                  </a:cubicBezTo>
                  <a:cubicBezTo>
                    <a:pt x="1674" y="3235"/>
                    <a:pt x="1752" y="3259"/>
                    <a:pt x="1832" y="3259"/>
                  </a:cubicBezTo>
                  <a:cubicBezTo>
                    <a:pt x="2038" y="3259"/>
                    <a:pt x="2254" y="3097"/>
                    <a:pt x="2112" y="2884"/>
                  </a:cubicBezTo>
                  <a:cubicBezTo>
                    <a:pt x="2014" y="2588"/>
                    <a:pt x="1915" y="2391"/>
                    <a:pt x="1816" y="2095"/>
                  </a:cubicBezTo>
                  <a:lnTo>
                    <a:pt x="1422" y="1504"/>
                  </a:lnTo>
                  <a:cubicBezTo>
                    <a:pt x="1126" y="1011"/>
                    <a:pt x="830" y="616"/>
                    <a:pt x="535" y="123"/>
                  </a:cubicBezTo>
                  <a:cubicBezTo>
                    <a:pt x="506" y="36"/>
                    <a:pt x="443" y="1"/>
                    <a:pt x="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9"/>
            <p:cNvSpPr/>
            <p:nvPr/>
          </p:nvSpPr>
          <p:spPr>
            <a:xfrm>
              <a:off x="4402900" y="4590200"/>
              <a:ext cx="64100" cy="69175"/>
            </a:xfrm>
            <a:custGeom>
              <a:avLst/>
              <a:gdLst/>
              <a:ahLst/>
              <a:cxnLst/>
              <a:rect l="l" t="t" r="r" b="b"/>
              <a:pathLst>
                <a:path w="2564" h="2767" extrusionOk="0">
                  <a:moveTo>
                    <a:pt x="262" y="1"/>
                  </a:moveTo>
                  <a:cubicBezTo>
                    <a:pt x="166" y="1"/>
                    <a:pt x="99" y="48"/>
                    <a:pt x="99" y="164"/>
                  </a:cubicBezTo>
                  <a:cubicBezTo>
                    <a:pt x="0" y="263"/>
                    <a:pt x="0" y="460"/>
                    <a:pt x="197" y="558"/>
                  </a:cubicBezTo>
                  <a:lnTo>
                    <a:pt x="99" y="558"/>
                  </a:lnTo>
                  <a:cubicBezTo>
                    <a:pt x="493" y="756"/>
                    <a:pt x="888" y="1150"/>
                    <a:pt x="1282" y="1545"/>
                  </a:cubicBezTo>
                  <a:cubicBezTo>
                    <a:pt x="1381" y="1742"/>
                    <a:pt x="1578" y="1939"/>
                    <a:pt x="1676" y="2136"/>
                  </a:cubicBezTo>
                  <a:cubicBezTo>
                    <a:pt x="1775" y="2235"/>
                    <a:pt x="1775" y="2333"/>
                    <a:pt x="1874" y="2432"/>
                  </a:cubicBezTo>
                  <a:lnTo>
                    <a:pt x="1972" y="2531"/>
                  </a:lnTo>
                  <a:cubicBezTo>
                    <a:pt x="2071" y="2629"/>
                    <a:pt x="2071" y="2728"/>
                    <a:pt x="2169" y="2728"/>
                  </a:cubicBezTo>
                  <a:cubicBezTo>
                    <a:pt x="2222" y="2754"/>
                    <a:pt x="2275" y="2767"/>
                    <a:pt x="2324" y="2767"/>
                  </a:cubicBezTo>
                  <a:cubicBezTo>
                    <a:pt x="2458" y="2767"/>
                    <a:pt x="2564" y="2675"/>
                    <a:pt x="2564" y="2531"/>
                  </a:cubicBezTo>
                  <a:cubicBezTo>
                    <a:pt x="2564" y="2235"/>
                    <a:pt x="2465" y="1939"/>
                    <a:pt x="2268" y="1742"/>
                  </a:cubicBezTo>
                  <a:cubicBezTo>
                    <a:pt x="2071" y="1545"/>
                    <a:pt x="1874" y="1249"/>
                    <a:pt x="1676" y="1052"/>
                  </a:cubicBezTo>
                  <a:cubicBezTo>
                    <a:pt x="1282" y="657"/>
                    <a:pt x="888" y="361"/>
                    <a:pt x="493" y="65"/>
                  </a:cubicBezTo>
                  <a:cubicBezTo>
                    <a:pt x="411" y="25"/>
                    <a:pt x="330" y="1"/>
                    <a:pt x="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9"/>
            <p:cNvSpPr/>
            <p:nvPr/>
          </p:nvSpPr>
          <p:spPr>
            <a:xfrm>
              <a:off x="4489175" y="4519300"/>
              <a:ext cx="64125" cy="57150"/>
            </a:xfrm>
            <a:custGeom>
              <a:avLst/>
              <a:gdLst/>
              <a:ahLst/>
              <a:cxnLst/>
              <a:rect l="l" t="t" r="r" b="b"/>
              <a:pathLst>
                <a:path w="2565" h="2286" extrusionOk="0">
                  <a:moveTo>
                    <a:pt x="421" y="1"/>
                  </a:moveTo>
                  <a:cubicBezTo>
                    <a:pt x="288" y="1"/>
                    <a:pt x="169" y="71"/>
                    <a:pt x="99" y="140"/>
                  </a:cubicBezTo>
                  <a:cubicBezTo>
                    <a:pt x="0" y="337"/>
                    <a:pt x="99" y="535"/>
                    <a:pt x="198" y="633"/>
                  </a:cubicBezTo>
                  <a:lnTo>
                    <a:pt x="296" y="633"/>
                  </a:lnTo>
                  <a:cubicBezTo>
                    <a:pt x="395" y="831"/>
                    <a:pt x="592" y="929"/>
                    <a:pt x="789" y="1028"/>
                  </a:cubicBezTo>
                  <a:lnTo>
                    <a:pt x="987" y="1126"/>
                  </a:lnTo>
                  <a:lnTo>
                    <a:pt x="1184" y="1324"/>
                  </a:lnTo>
                  <a:cubicBezTo>
                    <a:pt x="1282" y="1422"/>
                    <a:pt x="1480" y="1619"/>
                    <a:pt x="1578" y="1718"/>
                  </a:cubicBezTo>
                  <a:cubicBezTo>
                    <a:pt x="1677" y="1915"/>
                    <a:pt x="1874" y="2014"/>
                    <a:pt x="1973" y="2211"/>
                  </a:cubicBezTo>
                  <a:cubicBezTo>
                    <a:pt x="2022" y="2260"/>
                    <a:pt x="2096" y="2285"/>
                    <a:pt x="2182" y="2285"/>
                  </a:cubicBezTo>
                  <a:cubicBezTo>
                    <a:pt x="2268" y="2285"/>
                    <a:pt x="2367" y="2260"/>
                    <a:pt x="2466" y="2211"/>
                  </a:cubicBezTo>
                  <a:cubicBezTo>
                    <a:pt x="2564" y="2112"/>
                    <a:pt x="2564" y="1915"/>
                    <a:pt x="2564" y="1718"/>
                  </a:cubicBezTo>
                  <a:cubicBezTo>
                    <a:pt x="2466" y="1521"/>
                    <a:pt x="2268" y="1324"/>
                    <a:pt x="2170" y="1225"/>
                  </a:cubicBezTo>
                  <a:cubicBezTo>
                    <a:pt x="1973" y="1028"/>
                    <a:pt x="1874" y="929"/>
                    <a:pt x="1677" y="732"/>
                  </a:cubicBezTo>
                  <a:cubicBezTo>
                    <a:pt x="1381" y="436"/>
                    <a:pt x="987" y="239"/>
                    <a:pt x="592" y="42"/>
                  </a:cubicBezTo>
                  <a:cubicBezTo>
                    <a:pt x="534" y="13"/>
                    <a:pt x="477" y="1"/>
                    <a:pt x="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9"/>
            <p:cNvSpPr/>
            <p:nvPr/>
          </p:nvSpPr>
          <p:spPr>
            <a:xfrm>
              <a:off x="5425975" y="1434725"/>
              <a:ext cx="359950" cy="300150"/>
            </a:xfrm>
            <a:custGeom>
              <a:avLst/>
              <a:gdLst/>
              <a:ahLst/>
              <a:cxnLst/>
              <a:rect l="l" t="t" r="r" b="b"/>
              <a:pathLst>
                <a:path w="14398" h="12006" extrusionOk="0">
                  <a:moveTo>
                    <a:pt x="12575" y="0"/>
                  </a:moveTo>
                  <a:cubicBezTo>
                    <a:pt x="12006" y="0"/>
                    <a:pt x="11415" y="283"/>
                    <a:pt x="10947" y="752"/>
                  </a:cubicBezTo>
                  <a:cubicBezTo>
                    <a:pt x="10749" y="949"/>
                    <a:pt x="10552" y="1146"/>
                    <a:pt x="10355" y="1343"/>
                  </a:cubicBezTo>
                  <a:lnTo>
                    <a:pt x="8974" y="2527"/>
                  </a:lnTo>
                  <a:cubicBezTo>
                    <a:pt x="8087" y="3316"/>
                    <a:pt x="7101" y="4104"/>
                    <a:pt x="6213" y="4893"/>
                  </a:cubicBezTo>
                  <a:cubicBezTo>
                    <a:pt x="5227" y="5682"/>
                    <a:pt x="4340" y="6471"/>
                    <a:pt x="3354" y="7161"/>
                  </a:cubicBezTo>
                  <a:cubicBezTo>
                    <a:pt x="2367" y="7950"/>
                    <a:pt x="1381" y="8739"/>
                    <a:pt x="494" y="9627"/>
                  </a:cubicBezTo>
                  <a:cubicBezTo>
                    <a:pt x="1" y="10120"/>
                    <a:pt x="1" y="10909"/>
                    <a:pt x="395" y="11500"/>
                  </a:cubicBezTo>
                  <a:cubicBezTo>
                    <a:pt x="645" y="11812"/>
                    <a:pt x="1053" y="12006"/>
                    <a:pt x="1468" y="12006"/>
                  </a:cubicBezTo>
                  <a:cubicBezTo>
                    <a:pt x="1709" y="12006"/>
                    <a:pt x="1953" y="11941"/>
                    <a:pt x="2170" y="11796"/>
                  </a:cubicBezTo>
                  <a:cubicBezTo>
                    <a:pt x="4438" y="10514"/>
                    <a:pt x="6509" y="9134"/>
                    <a:pt x="8481" y="7457"/>
                  </a:cubicBezTo>
                  <a:cubicBezTo>
                    <a:pt x="9467" y="6668"/>
                    <a:pt x="10454" y="5978"/>
                    <a:pt x="11341" y="5189"/>
                  </a:cubicBezTo>
                  <a:lnTo>
                    <a:pt x="12820" y="3907"/>
                  </a:lnTo>
                  <a:cubicBezTo>
                    <a:pt x="13510" y="3316"/>
                    <a:pt x="14398" y="2724"/>
                    <a:pt x="14299" y="1738"/>
                  </a:cubicBezTo>
                  <a:cubicBezTo>
                    <a:pt x="14201" y="949"/>
                    <a:pt x="13708" y="259"/>
                    <a:pt x="13017" y="61"/>
                  </a:cubicBezTo>
                  <a:cubicBezTo>
                    <a:pt x="12873" y="20"/>
                    <a:pt x="12725" y="0"/>
                    <a:pt x="125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9"/>
            <p:cNvSpPr/>
            <p:nvPr/>
          </p:nvSpPr>
          <p:spPr>
            <a:xfrm>
              <a:off x="5485150" y="1795200"/>
              <a:ext cx="426525" cy="157575"/>
            </a:xfrm>
            <a:custGeom>
              <a:avLst/>
              <a:gdLst/>
              <a:ahLst/>
              <a:cxnLst/>
              <a:rect l="l" t="t" r="r" b="b"/>
              <a:pathLst>
                <a:path w="17061" h="6303" extrusionOk="0">
                  <a:moveTo>
                    <a:pt x="14989" y="1"/>
                  </a:moveTo>
                  <a:cubicBezTo>
                    <a:pt x="14859" y="1"/>
                    <a:pt x="14727" y="13"/>
                    <a:pt x="14595" y="40"/>
                  </a:cubicBezTo>
                  <a:cubicBezTo>
                    <a:pt x="14102" y="40"/>
                    <a:pt x="13707" y="138"/>
                    <a:pt x="13313" y="237"/>
                  </a:cubicBezTo>
                  <a:lnTo>
                    <a:pt x="11538" y="533"/>
                  </a:lnTo>
                  <a:cubicBezTo>
                    <a:pt x="10355" y="829"/>
                    <a:pt x="9171" y="1026"/>
                    <a:pt x="7988" y="1322"/>
                  </a:cubicBezTo>
                  <a:cubicBezTo>
                    <a:pt x="5523" y="1913"/>
                    <a:pt x="3156" y="2604"/>
                    <a:pt x="888" y="3590"/>
                  </a:cubicBezTo>
                  <a:cubicBezTo>
                    <a:pt x="198" y="3984"/>
                    <a:pt x="0" y="4773"/>
                    <a:pt x="296" y="5365"/>
                  </a:cubicBezTo>
                  <a:cubicBezTo>
                    <a:pt x="541" y="5935"/>
                    <a:pt x="1054" y="6303"/>
                    <a:pt x="1614" y="6303"/>
                  </a:cubicBezTo>
                  <a:cubicBezTo>
                    <a:pt x="1732" y="6303"/>
                    <a:pt x="1852" y="6287"/>
                    <a:pt x="1973" y="6252"/>
                  </a:cubicBezTo>
                  <a:cubicBezTo>
                    <a:pt x="4241" y="5858"/>
                    <a:pt x="6607" y="5167"/>
                    <a:pt x="8875" y="4674"/>
                  </a:cubicBezTo>
                  <a:cubicBezTo>
                    <a:pt x="10157" y="4477"/>
                    <a:pt x="11242" y="4181"/>
                    <a:pt x="12425" y="3984"/>
                  </a:cubicBezTo>
                  <a:lnTo>
                    <a:pt x="14102" y="3688"/>
                  </a:lnTo>
                  <a:cubicBezTo>
                    <a:pt x="14891" y="3688"/>
                    <a:pt x="15680" y="3392"/>
                    <a:pt x="16271" y="2899"/>
                  </a:cubicBezTo>
                  <a:cubicBezTo>
                    <a:pt x="17060" y="2110"/>
                    <a:pt x="16863" y="829"/>
                    <a:pt x="15975" y="237"/>
                  </a:cubicBezTo>
                  <a:cubicBezTo>
                    <a:pt x="15687" y="92"/>
                    <a:pt x="15345" y="1"/>
                    <a:pt x="149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9"/>
            <p:cNvSpPr/>
            <p:nvPr/>
          </p:nvSpPr>
          <p:spPr>
            <a:xfrm>
              <a:off x="5466600" y="2080475"/>
              <a:ext cx="410550" cy="203850"/>
            </a:xfrm>
            <a:custGeom>
              <a:avLst/>
              <a:gdLst/>
              <a:ahLst/>
              <a:cxnLst/>
              <a:rect l="l" t="t" r="r" b="b"/>
              <a:pathLst>
                <a:path w="16422" h="8154" extrusionOk="0">
                  <a:moveTo>
                    <a:pt x="2241" y="1"/>
                  </a:moveTo>
                  <a:cubicBezTo>
                    <a:pt x="762" y="1"/>
                    <a:pt x="1" y="2033"/>
                    <a:pt x="1433" y="2927"/>
                  </a:cubicBezTo>
                  <a:lnTo>
                    <a:pt x="1433" y="3026"/>
                  </a:lnTo>
                  <a:cubicBezTo>
                    <a:pt x="3602" y="3913"/>
                    <a:pt x="5772" y="4801"/>
                    <a:pt x="7941" y="5688"/>
                  </a:cubicBezTo>
                  <a:lnTo>
                    <a:pt x="11097" y="6970"/>
                  </a:lnTo>
                  <a:lnTo>
                    <a:pt x="12674" y="7562"/>
                  </a:lnTo>
                  <a:cubicBezTo>
                    <a:pt x="13266" y="7957"/>
                    <a:pt x="13858" y="8055"/>
                    <a:pt x="14548" y="8154"/>
                  </a:cubicBezTo>
                  <a:cubicBezTo>
                    <a:pt x="15238" y="8154"/>
                    <a:pt x="15929" y="7759"/>
                    <a:pt x="16126" y="7069"/>
                  </a:cubicBezTo>
                  <a:cubicBezTo>
                    <a:pt x="16422" y="6477"/>
                    <a:pt x="16323" y="5688"/>
                    <a:pt x="15830" y="5195"/>
                  </a:cubicBezTo>
                  <a:cubicBezTo>
                    <a:pt x="15238" y="4702"/>
                    <a:pt x="14548" y="4407"/>
                    <a:pt x="13759" y="4209"/>
                  </a:cubicBezTo>
                  <a:lnTo>
                    <a:pt x="12280" y="3618"/>
                  </a:lnTo>
                  <a:lnTo>
                    <a:pt x="9026" y="2336"/>
                  </a:lnTo>
                  <a:cubicBezTo>
                    <a:pt x="6955" y="1547"/>
                    <a:pt x="4785" y="758"/>
                    <a:pt x="2715" y="68"/>
                  </a:cubicBezTo>
                  <a:cubicBezTo>
                    <a:pt x="2550" y="22"/>
                    <a:pt x="2392" y="1"/>
                    <a:pt x="22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9"/>
            <p:cNvSpPr/>
            <p:nvPr/>
          </p:nvSpPr>
          <p:spPr>
            <a:xfrm>
              <a:off x="3980500" y="4753425"/>
              <a:ext cx="55075" cy="104775"/>
            </a:xfrm>
            <a:custGeom>
              <a:avLst/>
              <a:gdLst/>
              <a:ahLst/>
              <a:cxnLst/>
              <a:rect l="l" t="t" r="r" b="b"/>
              <a:pathLst>
                <a:path w="2203" h="4191" extrusionOk="0">
                  <a:moveTo>
                    <a:pt x="410" y="1"/>
                  </a:moveTo>
                  <a:cubicBezTo>
                    <a:pt x="220" y="1"/>
                    <a:pt x="1" y="176"/>
                    <a:pt x="132" y="439"/>
                  </a:cubicBezTo>
                  <a:lnTo>
                    <a:pt x="921" y="2214"/>
                  </a:lnTo>
                  <a:lnTo>
                    <a:pt x="1217" y="3200"/>
                  </a:lnTo>
                  <a:cubicBezTo>
                    <a:pt x="1315" y="3496"/>
                    <a:pt x="1513" y="3792"/>
                    <a:pt x="1710" y="4088"/>
                  </a:cubicBezTo>
                  <a:cubicBezTo>
                    <a:pt x="1780" y="4158"/>
                    <a:pt x="1862" y="4190"/>
                    <a:pt x="1939" y="4190"/>
                  </a:cubicBezTo>
                  <a:cubicBezTo>
                    <a:pt x="2080" y="4190"/>
                    <a:pt x="2203" y="4082"/>
                    <a:pt x="2203" y="3891"/>
                  </a:cubicBezTo>
                  <a:cubicBezTo>
                    <a:pt x="2104" y="3595"/>
                    <a:pt x="2006" y="3299"/>
                    <a:pt x="1907" y="2905"/>
                  </a:cubicBezTo>
                  <a:lnTo>
                    <a:pt x="1513" y="2017"/>
                  </a:lnTo>
                  <a:lnTo>
                    <a:pt x="625" y="143"/>
                  </a:lnTo>
                  <a:cubicBezTo>
                    <a:pt x="592" y="45"/>
                    <a:pt x="505" y="1"/>
                    <a:pt x="4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Autism Awareness by Slidesgo">
  <a:themeElements>
    <a:clrScheme name="Simple Light">
      <a:dk1>
        <a:srgbClr val="3D85C6"/>
      </a:dk1>
      <a:lt1>
        <a:srgbClr val="FFFFFF"/>
      </a:lt1>
      <a:dk2>
        <a:srgbClr val="595959"/>
      </a:dk2>
      <a:lt2>
        <a:srgbClr val="FD7A8B"/>
      </a:lt2>
      <a:accent1>
        <a:srgbClr val="3D85C6"/>
      </a:accent1>
      <a:accent2>
        <a:srgbClr val="3E6D97"/>
      </a:accent2>
      <a:accent3>
        <a:srgbClr val="D5E6F5"/>
      </a:accent3>
      <a:accent4>
        <a:srgbClr val="F0576B"/>
      </a:accent4>
      <a:accent5>
        <a:srgbClr val="DB3B56"/>
      </a:accent5>
      <a:accent6>
        <a:srgbClr val="F7D877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1374</Words>
  <Application>Microsoft Office PowerPoint</Application>
  <PresentationFormat>Apresentação na tela (16:9)</PresentationFormat>
  <Paragraphs>185</Paragraphs>
  <Slides>22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6" baseType="lpstr">
      <vt:lpstr>system-ui</vt:lpstr>
      <vt:lpstr>Abadi</vt:lpstr>
      <vt:lpstr>Poppins SemiBold</vt:lpstr>
      <vt:lpstr>Courier New</vt:lpstr>
      <vt:lpstr>Calibri</vt:lpstr>
      <vt:lpstr>Nexus</vt:lpstr>
      <vt:lpstr>Poppins</vt:lpstr>
      <vt:lpstr>Times New Roman</vt:lpstr>
      <vt:lpstr>Helvetica</vt:lpstr>
      <vt:lpstr>Arial</vt:lpstr>
      <vt:lpstr>Poppins Light</vt:lpstr>
      <vt:lpstr>Symbol</vt:lpstr>
      <vt:lpstr>Wingdings</vt:lpstr>
      <vt:lpstr>Autism Awareness by Slidesgo</vt:lpstr>
      <vt:lpstr>Desafios da Neurodiversidade  no Ensino Superior</vt:lpstr>
      <vt:lpstr>O Que é Necessário para Aprender?</vt:lpstr>
      <vt:lpstr>O que são Funções  Executivas?</vt:lpstr>
      <vt:lpstr>O que é o Neurodiversidade?</vt:lpstr>
      <vt:lpstr>O que é um Distúrbio do Neurodesenvolvimento?</vt:lpstr>
      <vt:lpstr>Quais são os Transtornos do Neurodesenvolvimento?</vt:lpstr>
      <vt:lpstr>O que é o Transtorno do Espectro Autista?</vt:lpstr>
      <vt:lpstr>Epidemiologia</vt:lpstr>
      <vt:lpstr>Alterações Macro e Microestruturais</vt:lpstr>
      <vt:lpstr>Definição Diagnóstica do TEA</vt:lpstr>
      <vt:lpstr>Clínica</vt:lpstr>
      <vt:lpstr>Apresentação do PowerPoint</vt:lpstr>
      <vt:lpstr>O que é TDAH?  Transtorno de Déficit de Atenção e Hiperatividade</vt:lpstr>
      <vt:lpstr>O que causa o TDAH?</vt:lpstr>
      <vt:lpstr>Qual é a distribuição de casos de TDAH?</vt:lpstr>
      <vt:lpstr>Critérios diagnósticos do TDAH – DSM-V</vt:lpstr>
      <vt:lpstr>Critérios diagnósticos do TDAH – DSM-V</vt:lpstr>
      <vt:lpstr>Apresentação do PowerPoint</vt:lpstr>
      <vt:lpstr>Dificuldade Escolar ou Transtorno de Aprendizagem?</vt:lpstr>
      <vt:lpstr>Transtorno específico de aprendizagem</vt:lpstr>
      <vt:lpstr>Apresentação do PowerPoint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Autism Awareness</dc:title>
  <dc:creator>Luanara de Azevedo Dutra</dc:creator>
  <cp:lastModifiedBy>Luanara de Azevedo Dutra</cp:lastModifiedBy>
  <cp:revision>20</cp:revision>
  <dcterms:modified xsi:type="dcterms:W3CDTF">2025-02-06T16:41:33Z</dcterms:modified>
</cp:coreProperties>
</file>