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66" r:id="rId1"/>
  </p:sldMasterIdLst>
  <p:notesMasterIdLst>
    <p:notesMasterId r:id="rId44"/>
  </p:notesMasterIdLst>
  <p:sldIdLst>
    <p:sldId id="256" r:id="rId2"/>
    <p:sldId id="476" r:id="rId3"/>
    <p:sldId id="494" r:id="rId4"/>
    <p:sldId id="495" r:id="rId5"/>
    <p:sldId id="496" r:id="rId6"/>
    <p:sldId id="497" r:id="rId7"/>
    <p:sldId id="498" r:id="rId8"/>
    <p:sldId id="490" r:id="rId9"/>
    <p:sldId id="501" r:id="rId10"/>
    <p:sldId id="491" r:id="rId11"/>
    <p:sldId id="492" r:id="rId12"/>
    <p:sldId id="493" r:id="rId13"/>
    <p:sldId id="343" r:id="rId14"/>
    <p:sldId id="349" r:id="rId15"/>
    <p:sldId id="257" r:id="rId16"/>
    <p:sldId id="502" r:id="rId17"/>
    <p:sldId id="503" r:id="rId18"/>
    <p:sldId id="506" r:id="rId19"/>
    <p:sldId id="508" r:id="rId20"/>
    <p:sldId id="505" r:id="rId21"/>
    <p:sldId id="504" r:id="rId22"/>
    <p:sldId id="269" r:id="rId23"/>
    <p:sldId id="510" r:id="rId24"/>
    <p:sldId id="511" r:id="rId25"/>
    <p:sldId id="512" r:id="rId26"/>
    <p:sldId id="513" r:id="rId27"/>
    <p:sldId id="509" r:id="rId28"/>
    <p:sldId id="259" r:id="rId29"/>
    <p:sldId id="260" r:id="rId30"/>
    <p:sldId id="262" r:id="rId31"/>
    <p:sldId id="263" r:id="rId32"/>
    <p:sldId id="261" r:id="rId33"/>
    <p:sldId id="266" r:id="rId34"/>
    <p:sldId id="265" r:id="rId35"/>
    <p:sldId id="264" r:id="rId36"/>
    <p:sldId id="518" r:id="rId37"/>
    <p:sldId id="516" r:id="rId38"/>
    <p:sldId id="267" r:id="rId39"/>
    <p:sldId id="268" r:id="rId40"/>
    <p:sldId id="517" r:id="rId41"/>
    <p:sldId id="514" r:id="rId42"/>
    <p:sldId id="519" r:id="rId4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81" d="100"/>
          <a:sy n="81" d="100"/>
        </p:scale>
        <p:origin x="72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3CCDBC-C8BD-884E-87A3-ACE1CB309872}" type="doc">
      <dgm:prSet loTypeId="urn:microsoft.com/office/officeart/2005/8/layout/radial5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01445185-E6E9-D849-949E-FC4E52973F76}">
      <dgm:prSet phldrT="[Texto]" phldr="1"/>
      <dgm:spPr/>
      <dgm:t>
        <a:bodyPr/>
        <a:lstStyle/>
        <a:p>
          <a:endParaRPr lang="pt-BR" dirty="0"/>
        </a:p>
      </dgm:t>
    </dgm:pt>
    <dgm:pt modelId="{C079CF2C-4026-2C49-875F-17BAB4B1AC96}" type="parTrans" cxnId="{8ABC284D-EAA0-BE48-BE76-70A97C7AD5CD}">
      <dgm:prSet/>
      <dgm:spPr/>
      <dgm:t>
        <a:bodyPr/>
        <a:lstStyle/>
        <a:p>
          <a:endParaRPr lang="pt-BR"/>
        </a:p>
      </dgm:t>
    </dgm:pt>
    <dgm:pt modelId="{02B6AD35-9031-3A41-A728-1DD4DA74FC59}" type="sibTrans" cxnId="{8ABC284D-EAA0-BE48-BE76-70A97C7AD5CD}">
      <dgm:prSet/>
      <dgm:spPr/>
      <dgm:t>
        <a:bodyPr/>
        <a:lstStyle/>
        <a:p>
          <a:endParaRPr lang="pt-BR"/>
        </a:p>
      </dgm:t>
    </dgm:pt>
    <dgm:pt modelId="{8191D2F8-1A7D-E94E-B953-47BCA140D9B0}">
      <dgm:prSet phldrT="[Texto]" phldr="1"/>
      <dgm:spPr>
        <a:solidFill>
          <a:srgbClr val="92D050"/>
        </a:solidFill>
      </dgm:spPr>
      <dgm:t>
        <a:bodyPr/>
        <a:lstStyle/>
        <a:p>
          <a:endParaRPr lang="pt-BR" dirty="0"/>
        </a:p>
      </dgm:t>
    </dgm:pt>
    <dgm:pt modelId="{2C13480F-B3BE-C54B-8181-6E061EB0A318}" type="parTrans" cxnId="{FE3FFB03-CD29-894C-863B-BB1D30AF164A}">
      <dgm:prSet/>
      <dgm:spPr/>
      <dgm:t>
        <a:bodyPr/>
        <a:lstStyle/>
        <a:p>
          <a:endParaRPr lang="pt-BR"/>
        </a:p>
      </dgm:t>
    </dgm:pt>
    <dgm:pt modelId="{CAC10897-467F-AC47-A0EE-F501E23618D1}" type="sibTrans" cxnId="{FE3FFB03-CD29-894C-863B-BB1D30AF164A}">
      <dgm:prSet/>
      <dgm:spPr/>
      <dgm:t>
        <a:bodyPr/>
        <a:lstStyle/>
        <a:p>
          <a:endParaRPr lang="pt-BR"/>
        </a:p>
      </dgm:t>
    </dgm:pt>
    <dgm:pt modelId="{E00F73BB-F412-4C43-8B00-407B0A850C3B}">
      <dgm:prSet phldrT="[Texto]" phldr="1"/>
      <dgm:spPr/>
      <dgm:t>
        <a:bodyPr/>
        <a:lstStyle/>
        <a:p>
          <a:endParaRPr lang="pt-BR" dirty="0"/>
        </a:p>
      </dgm:t>
    </dgm:pt>
    <dgm:pt modelId="{A0027A0D-4852-0A4C-A3E2-606268A5BB03}" type="parTrans" cxnId="{30104F1E-7A45-F440-A5A4-E27B74488958}">
      <dgm:prSet/>
      <dgm:spPr/>
      <dgm:t>
        <a:bodyPr/>
        <a:lstStyle/>
        <a:p>
          <a:endParaRPr lang="pt-BR"/>
        </a:p>
      </dgm:t>
    </dgm:pt>
    <dgm:pt modelId="{9C9962F2-DA2C-C44D-A505-2651415FB319}" type="sibTrans" cxnId="{30104F1E-7A45-F440-A5A4-E27B74488958}">
      <dgm:prSet/>
      <dgm:spPr/>
      <dgm:t>
        <a:bodyPr/>
        <a:lstStyle/>
        <a:p>
          <a:endParaRPr lang="pt-BR"/>
        </a:p>
      </dgm:t>
    </dgm:pt>
    <dgm:pt modelId="{3C1D3ACA-75DE-4940-B5E8-F39ABFCAF04D}">
      <dgm:prSet phldrT="[Texto]" phldr="1"/>
      <dgm:spPr>
        <a:solidFill>
          <a:srgbClr val="FFC000"/>
        </a:solidFill>
      </dgm:spPr>
      <dgm:t>
        <a:bodyPr/>
        <a:lstStyle/>
        <a:p>
          <a:endParaRPr lang="pt-BR"/>
        </a:p>
      </dgm:t>
    </dgm:pt>
    <dgm:pt modelId="{9811808A-FB55-634E-ACE6-55634B11345F}" type="parTrans" cxnId="{932D7F9C-F7CE-BF4F-98E4-45C094686FB1}">
      <dgm:prSet/>
      <dgm:spPr/>
      <dgm:t>
        <a:bodyPr/>
        <a:lstStyle/>
        <a:p>
          <a:endParaRPr lang="pt-BR"/>
        </a:p>
      </dgm:t>
    </dgm:pt>
    <dgm:pt modelId="{4737DE4C-A942-4B4B-B6D4-EAF45C99BD38}" type="sibTrans" cxnId="{932D7F9C-F7CE-BF4F-98E4-45C094686FB1}">
      <dgm:prSet/>
      <dgm:spPr/>
      <dgm:t>
        <a:bodyPr/>
        <a:lstStyle/>
        <a:p>
          <a:endParaRPr lang="pt-BR"/>
        </a:p>
      </dgm:t>
    </dgm:pt>
    <dgm:pt modelId="{6D3645FE-8AB3-4E41-AE96-51BA836A1A5B}">
      <dgm:prSet phldrT="[Texto]" phldr="1"/>
      <dgm:spPr>
        <a:solidFill>
          <a:srgbClr val="00B0F0"/>
        </a:solidFill>
      </dgm:spPr>
      <dgm:t>
        <a:bodyPr/>
        <a:lstStyle/>
        <a:p>
          <a:endParaRPr lang="pt-BR" dirty="0"/>
        </a:p>
      </dgm:t>
    </dgm:pt>
    <dgm:pt modelId="{6343229A-547D-9C4F-A243-D24A75E1CD6A}" type="parTrans" cxnId="{FA15978A-32EE-2E4C-8071-50650E07E61A}">
      <dgm:prSet/>
      <dgm:spPr/>
      <dgm:t>
        <a:bodyPr/>
        <a:lstStyle/>
        <a:p>
          <a:endParaRPr lang="pt-BR"/>
        </a:p>
      </dgm:t>
    </dgm:pt>
    <dgm:pt modelId="{45B05DEA-32AD-0048-A4D2-3FD0B3A8FF04}" type="sibTrans" cxnId="{FA15978A-32EE-2E4C-8071-50650E07E61A}">
      <dgm:prSet/>
      <dgm:spPr/>
      <dgm:t>
        <a:bodyPr/>
        <a:lstStyle/>
        <a:p>
          <a:endParaRPr lang="pt-BR"/>
        </a:p>
      </dgm:t>
    </dgm:pt>
    <dgm:pt modelId="{84E521DF-5978-914E-80B6-E231B6501DF1}" type="pres">
      <dgm:prSet presAssocID="{C83CCDBC-C8BD-884E-87A3-ACE1CB309872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11A3648-388D-AE41-932B-30F69A37BC5F}" type="pres">
      <dgm:prSet presAssocID="{01445185-E6E9-D849-949E-FC4E52973F76}" presName="centerShape" presStyleLbl="node0" presStyleIdx="0" presStyleCnt="1"/>
      <dgm:spPr/>
    </dgm:pt>
    <dgm:pt modelId="{0F4A31CE-9FC1-8A48-B8F6-EAD8E969AF4A}" type="pres">
      <dgm:prSet presAssocID="{2C13480F-B3BE-C54B-8181-6E061EB0A318}" presName="parTrans" presStyleLbl="sibTrans2D1" presStyleIdx="0" presStyleCnt="4"/>
      <dgm:spPr/>
    </dgm:pt>
    <dgm:pt modelId="{BE49ABD5-C21E-5E40-BF91-2A6AF0E0CB67}" type="pres">
      <dgm:prSet presAssocID="{2C13480F-B3BE-C54B-8181-6E061EB0A318}" presName="connectorText" presStyleLbl="sibTrans2D1" presStyleIdx="0" presStyleCnt="4"/>
      <dgm:spPr/>
    </dgm:pt>
    <dgm:pt modelId="{6C82B7FA-1578-4440-B4BE-F120E9B4C47B}" type="pres">
      <dgm:prSet presAssocID="{8191D2F8-1A7D-E94E-B953-47BCA140D9B0}" presName="node" presStyleLbl="node1" presStyleIdx="0" presStyleCnt="4">
        <dgm:presLayoutVars>
          <dgm:bulletEnabled val="1"/>
        </dgm:presLayoutVars>
      </dgm:prSet>
      <dgm:spPr/>
    </dgm:pt>
    <dgm:pt modelId="{0F071225-7053-0545-AD27-728CCE5ED53C}" type="pres">
      <dgm:prSet presAssocID="{A0027A0D-4852-0A4C-A3E2-606268A5BB03}" presName="parTrans" presStyleLbl="sibTrans2D1" presStyleIdx="1" presStyleCnt="4"/>
      <dgm:spPr/>
    </dgm:pt>
    <dgm:pt modelId="{855CF5A3-CF72-C04B-99D8-324045FC77ED}" type="pres">
      <dgm:prSet presAssocID="{A0027A0D-4852-0A4C-A3E2-606268A5BB03}" presName="connectorText" presStyleLbl="sibTrans2D1" presStyleIdx="1" presStyleCnt="4"/>
      <dgm:spPr/>
    </dgm:pt>
    <dgm:pt modelId="{92D5D51B-137F-7C49-8AD0-D60E814031F6}" type="pres">
      <dgm:prSet presAssocID="{E00F73BB-F412-4C43-8B00-407B0A850C3B}" presName="node" presStyleLbl="node1" presStyleIdx="1" presStyleCnt="4">
        <dgm:presLayoutVars>
          <dgm:bulletEnabled val="1"/>
        </dgm:presLayoutVars>
      </dgm:prSet>
      <dgm:spPr/>
    </dgm:pt>
    <dgm:pt modelId="{1283A9CB-0BE1-B44F-A82E-4944D9DD7056}" type="pres">
      <dgm:prSet presAssocID="{9811808A-FB55-634E-ACE6-55634B11345F}" presName="parTrans" presStyleLbl="sibTrans2D1" presStyleIdx="2" presStyleCnt="4"/>
      <dgm:spPr/>
    </dgm:pt>
    <dgm:pt modelId="{61CA215E-CB0F-3A46-B8EB-0E3E6CCD6FA3}" type="pres">
      <dgm:prSet presAssocID="{9811808A-FB55-634E-ACE6-55634B11345F}" presName="connectorText" presStyleLbl="sibTrans2D1" presStyleIdx="2" presStyleCnt="4"/>
      <dgm:spPr/>
    </dgm:pt>
    <dgm:pt modelId="{31D94344-D266-A64B-A607-E91A3C231148}" type="pres">
      <dgm:prSet presAssocID="{3C1D3ACA-75DE-4940-B5E8-F39ABFCAF04D}" presName="node" presStyleLbl="node1" presStyleIdx="2" presStyleCnt="4">
        <dgm:presLayoutVars>
          <dgm:bulletEnabled val="1"/>
        </dgm:presLayoutVars>
      </dgm:prSet>
      <dgm:spPr/>
    </dgm:pt>
    <dgm:pt modelId="{0C0CB293-2CC5-B34F-8AAF-12316EEB6ED5}" type="pres">
      <dgm:prSet presAssocID="{6343229A-547D-9C4F-A243-D24A75E1CD6A}" presName="parTrans" presStyleLbl="sibTrans2D1" presStyleIdx="3" presStyleCnt="4"/>
      <dgm:spPr/>
    </dgm:pt>
    <dgm:pt modelId="{BF4B4357-E04F-7E45-AF54-CB4BC2F570E0}" type="pres">
      <dgm:prSet presAssocID="{6343229A-547D-9C4F-A243-D24A75E1CD6A}" presName="connectorText" presStyleLbl="sibTrans2D1" presStyleIdx="3" presStyleCnt="4"/>
      <dgm:spPr/>
    </dgm:pt>
    <dgm:pt modelId="{984CC1DE-0482-294C-A15F-C40FD2C1253E}" type="pres">
      <dgm:prSet presAssocID="{6D3645FE-8AB3-4E41-AE96-51BA836A1A5B}" presName="node" presStyleLbl="node1" presStyleIdx="3" presStyleCnt="4">
        <dgm:presLayoutVars>
          <dgm:bulletEnabled val="1"/>
        </dgm:presLayoutVars>
      </dgm:prSet>
      <dgm:spPr/>
    </dgm:pt>
  </dgm:ptLst>
  <dgm:cxnLst>
    <dgm:cxn modelId="{B9853302-4F83-074C-8FE8-82D3BD0265F2}" type="presOf" srcId="{6D3645FE-8AB3-4E41-AE96-51BA836A1A5B}" destId="{984CC1DE-0482-294C-A15F-C40FD2C1253E}" srcOrd="0" destOrd="0" presId="urn:microsoft.com/office/officeart/2005/8/layout/radial5"/>
    <dgm:cxn modelId="{FE3FFB03-CD29-894C-863B-BB1D30AF164A}" srcId="{01445185-E6E9-D849-949E-FC4E52973F76}" destId="{8191D2F8-1A7D-E94E-B953-47BCA140D9B0}" srcOrd="0" destOrd="0" parTransId="{2C13480F-B3BE-C54B-8181-6E061EB0A318}" sibTransId="{CAC10897-467F-AC47-A0EE-F501E23618D1}"/>
    <dgm:cxn modelId="{85E35B06-50C2-BF4E-AB48-CDF34FA97580}" type="presOf" srcId="{6343229A-547D-9C4F-A243-D24A75E1CD6A}" destId="{BF4B4357-E04F-7E45-AF54-CB4BC2F570E0}" srcOrd="1" destOrd="0" presId="urn:microsoft.com/office/officeart/2005/8/layout/radial5"/>
    <dgm:cxn modelId="{8CD1AE11-04E6-504B-B259-7ECBEEEAB979}" type="presOf" srcId="{6343229A-547D-9C4F-A243-D24A75E1CD6A}" destId="{0C0CB293-2CC5-B34F-8AAF-12316EEB6ED5}" srcOrd="0" destOrd="0" presId="urn:microsoft.com/office/officeart/2005/8/layout/radial5"/>
    <dgm:cxn modelId="{30104F1E-7A45-F440-A5A4-E27B74488958}" srcId="{01445185-E6E9-D849-949E-FC4E52973F76}" destId="{E00F73BB-F412-4C43-8B00-407B0A850C3B}" srcOrd="1" destOrd="0" parTransId="{A0027A0D-4852-0A4C-A3E2-606268A5BB03}" sibTransId="{9C9962F2-DA2C-C44D-A505-2651415FB319}"/>
    <dgm:cxn modelId="{D24D4825-70A0-984E-88BB-2B39E55D298A}" type="presOf" srcId="{2C13480F-B3BE-C54B-8181-6E061EB0A318}" destId="{BE49ABD5-C21E-5E40-BF91-2A6AF0E0CB67}" srcOrd="1" destOrd="0" presId="urn:microsoft.com/office/officeart/2005/8/layout/radial5"/>
    <dgm:cxn modelId="{44F8372D-E891-2C49-9DE9-2BDCC0C71805}" type="presOf" srcId="{2C13480F-B3BE-C54B-8181-6E061EB0A318}" destId="{0F4A31CE-9FC1-8A48-B8F6-EAD8E969AF4A}" srcOrd="0" destOrd="0" presId="urn:microsoft.com/office/officeart/2005/8/layout/radial5"/>
    <dgm:cxn modelId="{1DCBC433-C7E2-A149-A4D4-CC3E50E73412}" type="presOf" srcId="{C83CCDBC-C8BD-884E-87A3-ACE1CB309872}" destId="{84E521DF-5978-914E-80B6-E231B6501DF1}" srcOrd="0" destOrd="0" presId="urn:microsoft.com/office/officeart/2005/8/layout/radial5"/>
    <dgm:cxn modelId="{BBF1C43E-B887-104A-9275-81C1DB75B77E}" type="presOf" srcId="{9811808A-FB55-634E-ACE6-55634B11345F}" destId="{1283A9CB-0BE1-B44F-A82E-4944D9DD7056}" srcOrd="0" destOrd="0" presId="urn:microsoft.com/office/officeart/2005/8/layout/radial5"/>
    <dgm:cxn modelId="{D93D6540-F27B-9745-B4DA-0432BE834AAF}" type="presOf" srcId="{A0027A0D-4852-0A4C-A3E2-606268A5BB03}" destId="{0F071225-7053-0545-AD27-728CCE5ED53C}" srcOrd="0" destOrd="0" presId="urn:microsoft.com/office/officeart/2005/8/layout/radial5"/>
    <dgm:cxn modelId="{458F1B61-5EFE-304E-B631-EA7F66BCE8C5}" type="presOf" srcId="{9811808A-FB55-634E-ACE6-55634B11345F}" destId="{61CA215E-CB0F-3A46-B8EB-0E3E6CCD6FA3}" srcOrd="1" destOrd="0" presId="urn:microsoft.com/office/officeart/2005/8/layout/radial5"/>
    <dgm:cxn modelId="{8ABC284D-EAA0-BE48-BE76-70A97C7AD5CD}" srcId="{C83CCDBC-C8BD-884E-87A3-ACE1CB309872}" destId="{01445185-E6E9-D849-949E-FC4E52973F76}" srcOrd="0" destOrd="0" parTransId="{C079CF2C-4026-2C49-875F-17BAB4B1AC96}" sibTransId="{02B6AD35-9031-3A41-A728-1DD4DA74FC59}"/>
    <dgm:cxn modelId="{D341897F-C138-994F-8745-6380B5656420}" type="presOf" srcId="{01445185-E6E9-D849-949E-FC4E52973F76}" destId="{411A3648-388D-AE41-932B-30F69A37BC5F}" srcOrd="0" destOrd="0" presId="urn:microsoft.com/office/officeart/2005/8/layout/radial5"/>
    <dgm:cxn modelId="{FA15978A-32EE-2E4C-8071-50650E07E61A}" srcId="{01445185-E6E9-D849-949E-FC4E52973F76}" destId="{6D3645FE-8AB3-4E41-AE96-51BA836A1A5B}" srcOrd="3" destOrd="0" parTransId="{6343229A-547D-9C4F-A243-D24A75E1CD6A}" sibTransId="{45B05DEA-32AD-0048-A4D2-3FD0B3A8FF04}"/>
    <dgm:cxn modelId="{932D7F9C-F7CE-BF4F-98E4-45C094686FB1}" srcId="{01445185-E6E9-D849-949E-FC4E52973F76}" destId="{3C1D3ACA-75DE-4940-B5E8-F39ABFCAF04D}" srcOrd="2" destOrd="0" parTransId="{9811808A-FB55-634E-ACE6-55634B11345F}" sibTransId="{4737DE4C-A942-4B4B-B6D4-EAF45C99BD38}"/>
    <dgm:cxn modelId="{A22C90DB-10C3-1F47-BBF3-08ED55CD9442}" type="presOf" srcId="{E00F73BB-F412-4C43-8B00-407B0A850C3B}" destId="{92D5D51B-137F-7C49-8AD0-D60E814031F6}" srcOrd="0" destOrd="0" presId="urn:microsoft.com/office/officeart/2005/8/layout/radial5"/>
    <dgm:cxn modelId="{68FDAFE4-95CE-654C-A344-3018D176DBC6}" type="presOf" srcId="{A0027A0D-4852-0A4C-A3E2-606268A5BB03}" destId="{855CF5A3-CF72-C04B-99D8-324045FC77ED}" srcOrd="1" destOrd="0" presId="urn:microsoft.com/office/officeart/2005/8/layout/radial5"/>
    <dgm:cxn modelId="{54767FE8-7F34-E442-9EF4-BD1D3D6AA30F}" type="presOf" srcId="{8191D2F8-1A7D-E94E-B953-47BCA140D9B0}" destId="{6C82B7FA-1578-4440-B4BE-F120E9B4C47B}" srcOrd="0" destOrd="0" presId="urn:microsoft.com/office/officeart/2005/8/layout/radial5"/>
    <dgm:cxn modelId="{97DE14E9-8C61-F644-9EAC-FA3ACC97A38C}" type="presOf" srcId="{3C1D3ACA-75DE-4940-B5E8-F39ABFCAF04D}" destId="{31D94344-D266-A64B-A607-E91A3C231148}" srcOrd="0" destOrd="0" presId="urn:microsoft.com/office/officeart/2005/8/layout/radial5"/>
    <dgm:cxn modelId="{748ABE4E-DFE2-A148-B481-09ACBA9FA34C}" type="presParOf" srcId="{84E521DF-5978-914E-80B6-E231B6501DF1}" destId="{411A3648-388D-AE41-932B-30F69A37BC5F}" srcOrd="0" destOrd="0" presId="urn:microsoft.com/office/officeart/2005/8/layout/radial5"/>
    <dgm:cxn modelId="{664D69C0-E235-084A-AC86-89B77C4FA501}" type="presParOf" srcId="{84E521DF-5978-914E-80B6-E231B6501DF1}" destId="{0F4A31CE-9FC1-8A48-B8F6-EAD8E969AF4A}" srcOrd="1" destOrd="0" presId="urn:microsoft.com/office/officeart/2005/8/layout/radial5"/>
    <dgm:cxn modelId="{215E4431-499E-564B-A2F2-665746E5267A}" type="presParOf" srcId="{0F4A31CE-9FC1-8A48-B8F6-EAD8E969AF4A}" destId="{BE49ABD5-C21E-5E40-BF91-2A6AF0E0CB67}" srcOrd="0" destOrd="0" presId="urn:microsoft.com/office/officeart/2005/8/layout/radial5"/>
    <dgm:cxn modelId="{3D8E4E93-0681-D64E-B9D1-2996DBB0655C}" type="presParOf" srcId="{84E521DF-5978-914E-80B6-E231B6501DF1}" destId="{6C82B7FA-1578-4440-B4BE-F120E9B4C47B}" srcOrd="2" destOrd="0" presId="urn:microsoft.com/office/officeart/2005/8/layout/radial5"/>
    <dgm:cxn modelId="{0900B3AC-5837-EA48-89ED-A78493ADDFB0}" type="presParOf" srcId="{84E521DF-5978-914E-80B6-E231B6501DF1}" destId="{0F071225-7053-0545-AD27-728CCE5ED53C}" srcOrd="3" destOrd="0" presId="urn:microsoft.com/office/officeart/2005/8/layout/radial5"/>
    <dgm:cxn modelId="{82FDAE90-5FBB-1944-AB27-4FC1B9A06EFA}" type="presParOf" srcId="{0F071225-7053-0545-AD27-728CCE5ED53C}" destId="{855CF5A3-CF72-C04B-99D8-324045FC77ED}" srcOrd="0" destOrd="0" presId="urn:microsoft.com/office/officeart/2005/8/layout/radial5"/>
    <dgm:cxn modelId="{720181BF-B6A5-F94E-BC34-04902C7A41D0}" type="presParOf" srcId="{84E521DF-5978-914E-80B6-E231B6501DF1}" destId="{92D5D51B-137F-7C49-8AD0-D60E814031F6}" srcOrd="4" destOrd="0" presId="urn:microsoft.com/office/officeart/2005/8/layout/radial5"/>
    <dgm:cxn modelId="{387B985D-9DB7-C04F-A1CA-D0974DBA702F}" type="presParOf" srcId="{84E521DF-5978-914E-80B6-E231B6501DF1}" destId="{1283A9CB-0BE1-B44F-A82E-4944D9DD7056}" srcOrd="5" destOrd="0" presId="urn:microsoft.com/office/officeart/2005/8/layout/radial5"/>
    <dgm:cxn modelId="{38E4B729-1F2A-6D48-B721-8EFC8042AA08}" type="presParOf" srcId="{1283A9CB-0BE1-B44F-A82E-4944D9DD7056}" destId="{61CA215E-CB0F-3A46-B8EB-0E3E6CCD6FA3}" srcOrd="0" destOrd="0" presId="urn:microsoft.com/office/officeart/2005/8/layout/radial5"/>
    <dgm:cxn modelId="{483C25FF-A8BC-564C-A24E-BBDDC16D0C21}" type="presParOf" srcId="{84E521DF-5978-914E-80B6-E231B6501DF1}" destId="{31D94344-D266-A64B-A607-E91A3C231148}" srcOrd="6" destOrd="0" presId="urn:microsoft.com/office/officeart/2005/8/layout/radial5"/>
    <dgm:cxn modelId="{688D14C3-D391-7943-923F-2054DDE1F1C1}" type="presParOf" srcId="{84E521DF-5978-914E-80B6-E231B6501DF1}" destId="{0C0CB293-2CC5-B34F-8AAF-12316EEB6ED5}" srcOrd="7" destOrd="0" presId="urn:microsoft.com/office/officeart/2005/8/layout/radial5"/>
    <dgm:cxn modelId="{42DD854D-6B55-474D-ACFA-22C9C24F27EE}" type="presParOf" srcId="{0C0CB293-2CC5-B34F-8AAF-12316EEB6ED5}" destId="{BF4B4357-E04F-7E45-AF54-CB4BC2F570E0}" srcOrd="0" destOrd="0" presId="urn:microsoft.com/office/officeart/2005/8/layout/radial5"/>
    <dgm:cxn modelId="{E1547F77-1470-1C45-A607-2E5C6C6F5E7F}" type="presParOf" srcId="{84E521DF-5978-914E-80B6-E231B6501DF1}" destId="{984CC1DE-0482-294C-A15F-C40FD2C1253E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1A3648-388D-AE41-932B-30F69A37BC5F}">
      <dsp:nvSpPr>
        <dsp:cNvPr id="0" name=""/>
        <dsp:cNvSpPr/>
      </dsp:nvSpPr>
      <dsp:spPr>
        <a:xfrm>
          <a:off x="577004" y="817179"/>
          <a:ext cx="411163" cy="4111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/>
        </a:p>
      </dsp:txBody>
      <dsp:txXfrm>
        <a:off x="637217" y="877392"/>
        <a:ext cx="290737" cy="290737"/>
      </dsp:txXfrm>
    </dsp:sp>
    <dsp:sp modelId="{0F4A31CE-9FC1-8A48-B8F6-EAD8E969AF4A}">
      <dsp:nvSpPr>
        <dsp:cNvPr id="0" name=""/>
        <dsp:cNvSpPr/>
      </dsp:nvSpPr>
      <dsp:spPr>
        <a:xfrm rot="16200000">
          <a:off x="738876" y="667284"/>
          <a:ext cx="87419" cy="1397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751989" y="708356"/>
        <a:ext cx="61193" cy="83877"/>
      </dsp:txXfrm>
    </dsp:sp>
    <dsp:sp modelId="{6C82B7FA-1578-4440-B4BE-F120E9B4C47B}">
      <dsp:nvSpPr>
        <dsp:cNvPr id="0" name=""/>
        <dsp:cNvSpPr/>
      </dsp:nvSpPr>
      <dsp:spPr>
        <a:xfrm>
          <a:off x="577004" y="241073"/>
          <a:ext cx="411163" cy="411163"/>
        </a:xfrm>
        <a:prstGeom prst="ellipse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/>
        </a:p>
      </dsp:txBody>
      <dsp:txXfrm>
        <a:off x="637217" y="301286"/>
        <a:ext cx="290737" cy="290737"/>
      </dsp:txXfrm>
    </dsp:sp>
    <dsp:sp modelId="{0F071225-7053-0545-AD27-728CCE5ED53C}">
      <dsp:nvSpPr>
        <dsp:cNvPr id="0" name=""/>
        <dsp:cNvSpPr/>
      </dsp:nvSpPr>
      <dsp:spPr>
        <a:xfrm>
          <a:off x="1024455" y="952863"/>
          <a:ext cx="87419" cy="1397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1024455" y="980822"/>
        <a:ext cx="61193" cy="83877"/>
      </dsp:txXfrm>
    </dsp:sp>
    <dsp:sp modelId="{92D5D51B-137F-7C49-8AD0-D60E814031F6}">
      <dsp:nvSpPr>
        <dsp:cNvPr id="0" name=""/>
        <dsp:cNvSpPr/>
      </dsp:nvSpPr>
      <dsp:spPr>
        <a:xfrm>
          <a:off x="1153110" y="817179"/>
          <a:ext cx="411163" cy="41116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/>
        </a:p>
      </dsp:txBody>
      <dsp:txXfrm>
        <a:off x="1213323" y="877392"/>
        <a:ext cx="290737" cy="290737"/>
      </dsp:txXfrm>
    </dsp:sp>
    <dsp:sp modelId="{1283A9CB-0BE1-B44F-A82E-4944D9DD7056}">
      <dsp:nvSpPr>
        <dsp:cNvPr id="0" name=""/>
        <dsp:cNvSpPr/>
      </dsp:nvSpPr>
      <dsp:spPr>
        <a:xfrm rot="5400000">
          <a:off x="738876" y="1238441"/>
          <a:ext cx="87419" cy="1397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751989" y="1253287"/>
        <a:ext cx="61193" cy="83877"/>
      </dsp:txXfrm>
    </dsp:sp>
    <dsp:sp modelId="{31D94344-D266-A64B-A607-E91A3C231148}">
      <dsp:nvSpPr>
        <dsp:cNvPr id="0" name=""/>
        <dsp:cNvSpPr/>
      </dsp:nvSpPr>
      <dsp:spPr>
        <a:xfrm>
          <a:off x="577004" y="1393285"/>
          <a:ext cx="411163" cy="411163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637217" y="1453498"/>
        <a:ext cx="290737" cy="290737"/>
      </dsp:txXfrm>
    </dsp:sp>
    <dsp:sp modelId="{0C0CB293-2CC5-B34F-8AAF-12316EEB6ED5}">
      <dsp:nvSpPr>
        <dsp:cNvPr id="0" name=""/>
        <dsp:cNvSpPr/>
      </dsp:nvSpPr>
      <dsp:spPr>
        <a:xfrm rot="10800000">
          <a:off x="453298" y="952863"/>
          <a:ext cx="87419" cy="1397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 rot="10800000">
        <a:off x="479524" y="980822"/>
        <a:ext cx="61193" cy="83877"/>
      </dsp:txXfrm>
    </dsp:sp>
    <dsp:sp modelId="{984CC1DE-0482-294C-A15F-C40FD2C1253E}">
      <dsp:nvSpPr>
        <dsp:cNvPr id="0" name=""/>
        <dsp:cNvSpPr/>
      </dsp:nvSpPr>
      <dsp:spPr>
        <a:xfrm>
          <a:off x="898" y="817179"/>
          <a:ext cx="411163" cy="411163"/>
        </a:xfrm>
        <a:prstGeom prst="ellipse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/>
        </a:p>
      </dsp:txBody>
      <dsp:txXfrm>
        <a:off x="61111" y="877392"/>
        <a:ext cx="290737" cy="2907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FE9FF2-6C5D-314C-AC10-FA87BD0AECD4}" type="datetimeFigureOut">
              <a:rPr lang="pt-BR" smtClean="0"/>
              <a:t>31/01/2025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8F9EC2-66F8-FF45-983B-3F03EAF38B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1821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F9EC2-66F8-FF45-983B-3F03EAF38B38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309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A25109-5D23-44BF-B97D-46D792FE7A1E}" type="slidenum">
              <a:rPr lang="pt-BR" noProof="0" smtClean="0"/>
              <a:t>13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964437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F9EC2-66F8-FF45-983B-3F03EAF38B38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06067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F9EC2-66F8-FF45-983B-3F03EAF38B38}" type="slidenum">
              <a:rPr lang="pt-BR" smtClean="0"/>
              <a:t>42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1219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B0F7D69-D93C-4C38-A23D-76E000D691CD}"/>
              </a:ext>
            </a:extLst>
          </p:cNvPr>
          <p:cNvSpPr/>
          <p:nvPr/>
        </p:nvSpPr>
        <p:spPr>
          <a:xfrm>
            <a:off x="0" y="0"/>
            <a:ext cx="3496422" cy="6858000"/>
          </a:xfrm>
          <a:custGeom>
            <a:avLst/>
            <a:gdLst>
              <a:gd name="connsiteX0" fmla="*/ 0 w 3496422"/>
              <a:gd name="connsiteY0" fmla="*/ 0 h 6858000"/>
              <a:gd name="connsiteX1" fmla="*/ 1873399 w 3496422"/>
              <a:gd name="connsiteY1" fmla="*/ 0 h 6858000"/>
              <a:gd name="connsiteX2" fmla="*/ 1895523 w 3496422"/>
              <a:gd name="connsiteY2" fmla="*/ 14997 h 6858000"/>
              <a:gd name="connsiteX3" fmla="*/ 3496422 w 3496422"/>
              <a:gd name="connsiteY3" fmla="*/ 3621656 h 6858000"/>
              <a:gd name="connsiteX4" fmla="*/ 1622072 w 3496422"/>
              <a:gd name="connsiteY4" fmla="*/ 6374814 h 6858000"/>
              <a:gd name="connsiteX5" fmla="*/ 1105424 w 3496422"/>
              <a:gd name="connsiteY5" fmla="*/ 6780599 h 6858000"/>
              <a:gd name="connsiteX6" fmla="*/ 993668 w 3496422"/>
              <a:gd name="connsiteY6" fmla="*/ 6858000 h 6858000"/>
              <a:gd name="connsiteX7" fmla="*/ 0 w 349642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4295" y="1346268"/>
            <a:ext cx="7060135" cy="3285207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5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2312" y="4631475"/>
            <a:ext cx="7052117" cy="1150200"/>
          </a:xfrm>
        </p:spPr>
        <p:txBody>
          <a:bodyPr lIns="109728" tIns="109728" rIns="109728" bIns="91440"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23E5C65-E22A-4865-9449-10140D62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4295" y="617415"/>
            <a:ext cx="7123723" cy="457200"/>
          </a:xfrm>
        </p:spPr>
        <p:txBody>
          <a:bodyPr/>
          <a:lstStyle>
            <a:lvl1pPr algn="l">
              <a:defRPr/>
            </a:lvl1pPr>
          </a:lstStyle>
          <a:p>
            <a:fld id="{12241623-A064-4BED-B073-BA4D61433402}" type="datetime1">
              <a:rPr lang="en-US" smtClean="0"/>
              <a:t>1/31/2025</a:t>
            </a:fld>
            <a:endParaRPr lang="en-US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EF9C3DE0-E7F5-4B4D-B5AF-CDE724CE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5" y="6170490"/>
            <a:ext cx="5588349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48C1E146-840A-4217-B63E-62E5CF89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5600" y="6170490"/>
            <a:ext cx="1198829" cy="457200"/>
          </a:xfrm>
        </p:spPr>
        <p:txBody>
          <a:bodyPr/>
          <a:lstStyle>
            <a:lvl1pPr algn="r">
              <a:defRPr/>
            </a:lvl1pPr>
          </a:lstStyle>
          <a:p>
            <a:fld id="{FAEF9944-A4F6-4C59-AEBD-678D6480B8EA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CD419D4-EA9D-42D9-BF62-B07F0B7B672B}"/>
              </a:ext>
            </a:extLst>
          </p:cNvPr>
          <p:cNvSpPr/>
          <p:nvPr/>
        </p:nvSpPr>
        <p:spPr>
          <a:xfrm>
            <a:off x="1375409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C6FEC9B-9608-4181-A9E5-A1B80E72021C}"/>
              </a:ext>
            </a:extLst>
          </p:cNvPr>
          <p:cNvSpPr/>
          <p:nvPr/>
        </p:nvSpPr>
        <p:spPr>
          <a:xfrm>
            <a:off x="1155402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B1564ED-F26F-451D-97D6-A6EC3E83FD55}"/>
              </a:ext>
            </a:extLst>
          </p:cNvPr>
          <p:cNvSpPr/>
          <p:nvPr/>
        </p:nvSpPr>
        <p:spPr>
          <a:xfrm>
            <a:off x="924161" y="0"/>
            <a:ext cx="2261351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7968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923EF53-7767-4C94-BEF6-D45292794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E5F3-28EE-488F-BD53-B744C06C3DEC}" type="datetime1">
              <a:rPr lang="en-US" smtClean="0"/>
              <a:t>1/31/2025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CF12700-F905-4CFA-970C-C81E05A64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A1B1EE2-BCA3-432B-A32D-B04C7F1DD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598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84A89F5-6982-40AE-8108-88B93E85C8FF}"/>
              </a:ext>
            </a:extLst>
          </p:cNvPr>
          <p:cNvGrpSpPr/>
          <p:nvPr/>
        </p:nvGrpSpPr>
        <p:grpSpPr>
          <a:xfrm>
            <a:off x="3124577" y="0"/>
            <a:ext cx="4389519" cy="2916937"/>
            <a:chOff x="3124577" y="0"/>
            <a:chExt cx="4389519" cy="2916937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80BED93-E30B-4492-A268-84C33CA4F067}"/>
                </a:ext>
              </a:extLst>
            </p:cNvPr>
            <p:cNvSpPr/>
            <p:nvPr/>
          </p:nvSpPr>
          <p:spPr>
            <a:xfrm>
              <a:off x="3320637" y="0"/>
              <a:ext cx="4013331" cy="2742133"/>
            </a:xfrm>
            <a:custGeom>
              <a:avLst/>
              <a:gdLst>
                <a:gd name="connsiteX0" fmla="*/ 294151 w 4013331"/>
                <a:gd name="connsiteY0" fmla="*/ 0 h 2742133"/>
                <a:gd name="connsiteX1" fmla="*/ 3844057 w 4013331"/>
                <a:gd name="connsiteY1" fmla="*/ 0 h 2742133"/>
                <a:gd name="connsiteX2" fmla="*/ 3892490 w 4013331"/>
                <a:gd name="connsiteY2" fmla="*/ 131440 h 2742133"/>
                <a:gd name="connsiteX3" fmla="*/ 4013331 w 4013331"/>
                <a:gd name="connsiteY3" fmla="*/ 941251 h 2742133"/>
                <a:gd name="connsiteX4" fmla="*/ 3804827 w 4013331"/>
                <a:gd name="connsiteY4" fmla="*/ 1540292 h 2742133"/>
                <a:gd name="connsiteX5" fmla="*/ 3187498 w 4013331"/>
                <a:gd name="connsiteY5" fmla="*/ 2098087 h 2742133"/>
                <a:gd name="connsiteX6" fmla="*/ 3051769 w 4013331"/>
                <a:gd name="connsiteY6" fmla="*/ 2204787 h 2742133"/>
                <a:gd name="connsiteX7" fmla="*/ 1936476 w 4013331"/>
                <a:gd name="connsiteY7" fmla="*/ 2742133 h 2742133"/>
                <a:gd name="connsiteX8" fmla="*/ 467303 w 4013331"/>
                <a:gd name="connsiteY8" fmla="*/ 1868695 h 2742133"/>
                <a:gd name="connsiteX9" fmla="*/ 310732 w 4013331"/>
                <a:gd name="connsiteY9" fmla="*/ 1645244 h 2742133"/>
                <a:gd name="connsiteX10" fmla="*/ 0 w 4013331"/>
                <a:gd name="connsiteY10" fmla="*/ 941251 h 2742133"/>
                <a:gd name="connsiteX11" fmla="*/ 187749 w 4013331"/>
                <a:gd name="connsiteY11" fmla="*/ 183076 h 2742133"/>
                <a:gd name="connsiteX12" fmla="*/ 288888 w 4013331"/>
                <a:gd name="connsiteY12" fmla="*/ 7329 h 274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13331" h="2742133">
                  <a:moveTo>
                    <a:pt x="294151" y="0"/>
                  </a:moveTo>
                  <a:lnTo>
                    <a:pt x="3844057" y="0"/>
                  </a:lnTo>
                  <a:lnTo>
                    <a:pt x="3892490" y="131440"/>
                  </a:lnTo>
                  <a:cubicBezTo>
                    <a:pt x="3971777" y="378867"/>
                    <a:pt x="4013331" y="652783"/>
                    <a:pt x="4013331" y="941251"/>
                  </a:cubicBezTo>
                  <a:cubicBezTo>
                    <a:pt x="4013331" y="1171430"/>
                    <a:pt x="3948997" y="1356167"/>
                    <a:pt x="3804827" y="1540292"/>
                  </a:cubicBezTo>
                  <a:cubicBezTo>
                    <a:pt x="3654026" y="1732895"/>
                    <a:pt x="3427436" y="1910292"/>
                    <a:pt x="3187498" y="2098087"/>
                  </a:cubicBezTo>
                  <a:cubicBezTo>
                    <a:pt x="3143231" y="2132693"/>
                    <a:pt x="3097499" y="2168522"/>
                    <a:pt x="3051769" y="2204787"/>
                  </a:cubicBezTo>
                  <a:cubicBezTo>
                    <a:pt x="2642425" y="2529345"/>
                    <a:pt x="2343664" y="2742133"/>
                    <a:pt x="1936476" y="2742133"/>
                  </a:cubicBezTo>
                  <a:cubicBezTo>
                    <a:pt x="1316045" y="2742133"/>
                    <a:pt x="876647" y="2480932"/>
                    <a:pt x="467303" y="1868695"/>
                  </a:cubicBezTo>
                  <a:cubicBezTo>
                    <a:pt x="413736" y="1788559"/>
                    <a:pt x="361372" y="1715679"/>
                    <a:pt x="310732" y="1645244"/>
                  </a:cubicBezTo>
                  <a:cubicBezTo>
                    <a:pt x="100850" y="1353195"/>
                    <a:pt x="0" y="1201315"/>
                    <a:pt x="0" y="941251"/>
                  </a:cubicBezTo>
                  <a:cubicBezTo>
                    <a:pt x="0" y="683021"/>
                    <a:pt x="63214" y="427935"/>
                    <a:pt x="187749" y="183076"/>
                  </a:cubicBezTo>
                  <a:cubicBezTo>
                    <a:pt x="218215" y="123194"/>
                    <a:pt x="251953" y="64578"/>
                    <a:pt x="288888" y="7329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65F60C1-CD8B-4326-9B24-3D197CF382A6}"/>
                </a:ext>
              </a:extLst>
            </p:cNvPr>
            <p:cNvSpPr/>
            <p:nvPr/>
          </p:nvSpPr>
          <p:spPr>
            <a:xfrm>
              <a:off x="3566319" y="0"/>
              <a:ext cx="3401415" cy="2440484"/>
            </a:xfrm>
            <a:custGeom>
              <a:avLst/>
              <a:gdLst>
                <a:gd name="connsiteX0" fmla="*/ 332917 w 3401415"/>
                <a:gd name="connsiteY0" fmla="*/ 0 h 2440484"/>
                <a:gd name="connsiteX1" fmla="*/ 3207137 w 3401415"/>
                <a:gd name="connsiteY1" fmla="*/ 0 h 2440484"/>
                <a:gd name="connsiteX2" fmla="*/ 3242654 w 3401415"/>
                <a:gd name="connsiteY2" fmla="*/ 74937 h 2440484"/>
                <a:gd name="connsiteX3" fmla="*/ 3401415 w 3401415"/>
                <a:gd name="connsiteY3" fmla="*/ 914184 h 2440484"/>
                <a:gd name="connsiteX4" fmla="*/ 3224702 w 3401415"/>
                <a:gd name="connsiteY4" fmla="*/ 1421888 h 2440484"/>
                <a:gd name="connsiteX5" fmla="*/ 2701498 w 3401415"/>
                <a:gd name="connsiteY5" fmla="*/ 1894635 h 2440484"/>
                <a:gd name="connsiteX6" fmla="*/ 2586463 w 3401415"/>
                <a:gd name="connsiteY6" fmla="*/ 1985068 h 2440484"/>
                <a:gd name="connsiteX7" fmla="*/ 1641219 w 3401415"/>
                <a:gd name="connsiteY7" fmla="*/ 2440484 h 2440484"/>
                <a:gd name="connsiteX8" fmla="*/ 396053 w 3401415"/>
                <a:gd name="connsiteY8" fmla="*/ 1700219 h 2440484"/>
                <a:gd name="connsiteX9" fmla="*/ 263354 w 3401415"/>
                <a:gd name="connsiteY9" fmla="*/ 1510839 h 2440484"/>
                <a:gd name="connsiteX10" fmla="*/ 0 w 3401415"/>
                <a:gd name="connsiteY10" fmla="*/ 914184 h 2440484"/>
                <a:gd name="connsiteX11" fmla="*/ 159122 w 3401415"/>
                <a:gd name="connsiteY11" fmla="*/ 271610 h 2440484"/>
                <a:gd name="connsiteX12" fmla="*/ 244841 w 3401415"/>
                <a:gd name="connsiteY12" fmla="*/ 122658 h 244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01415" h="2440484">
                  <a:moveTo>
                    <a:pt x="332917" y="0"/>
                  </a:moveTo>
                  <a:lnTo>
                    <a:pt x="3207137" y="0"/>
                  </a:lnTo>
                  <a:lnTo>
                    <a:pt x="3242654" y="74937"/>
                  </a:lnTo>
                  <a:cubicBezTo>
                    <a:pt x="3346386" y="322243"/>
                    <a:pt x="3401415" y="608579"/>
                    <a:pt x="3401415" y="914184"/>
                  </a:cubicBezTo>
                  <a:cubicBezTo>
                    <a:pt x="3401415" y="1109268"/>
                    <a:pt x="3346890" y="1265837"/>
                    <a:pt x="3224702" y="1421888"/>
                  </a:cubicBezTo>
                  <a:cubicBezTo>
                    <a:pt x="3096894" y="1585125"/>
                    <a:pt x="2904852" y="1735475"/>
                    <a:pt x="2701498" y="1894635"/>
                  </a:cubicBezTo>
                  <a:cubicBezTo>
                    <a:pt x="2663980" y="1923966"/>
                    <a:pt x="2625221" y="1954332"/>
                    <a:pt x="2586463" y="1985068"/>
                  </a:cubicBezTo>
                  <a:cubicBezTo>
                    <a:pt x="2239532" y="2260140"/>
                    <a:pt x="1986324" y="2440484"/>
                    <a:pt x="1641219" y="2440484"/>
                  </a:cubicBezTo>
                  <a:cubicBezTo>
                    <a:pt x="1115386" y="2440484"/>
                    <a:pt x="742984" y="2219109"/>
                    <a:pt x="396053" y="1700219"/>
                  </a:cubicBezTo>
                  <a:cubicBezTo>
                    <a:pt x="350653" y="1632303"/>
                    <a:pt x="306273" y="1570535"/>
                    <a:pt x="263354" y="1510839"/>
                  </a:cubicBezTo>
                  <a:cubicBezTo>
                    <a:pt x="85473" y="1263318"/>
                    <a:pt x="0" y="1134597"/>
                    <a:pt x="0" y="914184"/>
                  </a:cubicBezTo>
                  <a:cubicBezTo>
                    <a:pt x="0" y="695327"/>
                    <a:pt x="53576" y="479135"/>
                    <a:pt x="159122" y="271610"/>
                  </a:cubicBezTo>
                  <a:cubicBezTo>
                    <a:pt x="184943" y="220858"/>
                    <a:pt x="213538" y="171179"/>
                    <a:pt x="244841" y="122658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9511D06-104E-440E-8049-4CDCE4B87E96}"/>
                </a:ext>
              </a:extLst>
            </p:cNvPr>
            <p:cNvSpPr/>
            <p:nvPr/>
          </p:nvSpPr>
          <p:spPr>
            <a:xfrm>
              <a:off x="3232490" y="0"/>
              <a:ext cx="4164597" cy="2817185"/>
            </a:xfrm>
            <a:custGeom>
              <a:avLst/>
              <a:gdLst>
                <a:gd name="connsiteX0" fmla="*/ 237339 w 4130517"/>
                <a:gd name="connsiteY0" fmla="*/ 0 h 2806419"/>
                <a:gd name="connsiteX1" fmla="*/ 3997489 w 4130517"/>
                <a:gd name="connsiteY1" fmla="*/ 0 h 2806419"/>
                <a:gd name="connsiteX2" fmla="*/ 4006148 w 4130517"/>
                <a:gd name="connsiteY2" fmla="*/ 24333 h 2806419"/>
                <a:gd name="connsiteX3" fmla="*/ 4130517 w 4130517"/>
                <a:gd name="connsiteY3" fmla="*/ 887307 h 2806419"/>
                <a:gd name="connsiteX4" fmla="*/ 3915925 w 4130517"/>
                <a:gd name="connsiteY4" fmla="*/ 1525677 h 2806419"/>
                <a:gd name="connsiteX5" fmla="*/ 3280571 w 4130517"/>
                <a:gd name="connsiteY5" fmla="*/ 2120090 h 2806419"/>
                <a:gd name="connsiteX6" fmla="*/ 3140878 w 4130517"/>
                <a:gd name="connsiteY6" fmla="*/ 2233796 h 2806419"/>
                <a:gd name="connsiteX7" fmla="*/ 1993019 w 4130517"/>
                <a:gd name="connsiteY7" fmla="*/ 2806419 h 2806419"/>
                <a:gd name="connsiteX8" fmla="*/ 480948 w 4130517"/>
                <a:gd name="connsiteY8" fmla="*/ 1875638 h 2806419"/>
                <a:gd name="connsiteX9" fmla="*/ 319805 w 4130517"/>
                <a:gd name="connsiteY9" fmla="*/ 1637519 h 2806419"/>
                <a:gd name="connsiteX10" fmla="*/ 0 w 4130517"/>
                <a:gd name="connsiteY10" fmla="*/ 887307 h 2806419"/>
                <a:gd name="connsiteX11" fmla="*/ 193231 w 4130517"/>
                <a:gd name="connsiteY11" fmla="*/ 79360 h 280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30517" h="2806419">
                  <a:moveTo>
                    <a:pt x="237339" y="0"/>
                  </a:moveTo>
                  <a:lnTo>
                    <a:pt x="3997489" y="0"/>
                  </a:lnTo>
                  <a:lnTo>
                    <a:pt x="4006148" y="24333"/>
                  </a:lnTo>
                  <a:cubicBezTo>
                    <a:pt x="4087750" y="288004"/>
                    <a:pt x="4130517" y="579903"/>
                    <a:pt x="4130517" y="887307"/>
                  </a:cubicBezTo>
                  <a:cubicBezTo>
                    <a:pt x="4130517" y="1132599"/>
                    <a:pt x="4064304" y="1329464"/>
                    <a:pt x="3915925" y="1525677"/>
                  </a:cubicBezTo>
                  <a:cubicBezTo>
                    <a:pt x="3760721" y="1730924"/>
                    <a:pt x="3527514" y="1919967"/>
                    <a:pt x="3280571" y="2120090"/>
                  </a:cubicBezTo>
                  <a:cubicBezTo>
                    <a:pt x="3235011" y="2156968"/>
                    <a:pt x="3187944" y="2195151"/>
                    <a:pt x="3140878" y="2233796"/>
                  </a:cubicBezTo>
                  <a:cubicBezTo>
                    <a:pt x="2719582" y="2579662"/>
                    <a:pt x="2412097" y="2806419"/>
                    <a:pt x="1993019" y="2806419"/>
                  </a:cubicBezTo>
                  <a:cubicBezTo>
                    <a:pt x="1354472" y="2806419"/>
                    <a:pt x="902244" y="2528070"/>
                    <a:pt x="480948" y="1875638"/>
                  </a:cubicBezTo>
                  <a:cubicBezTo>
                    <a:pt x="425816" y="1790244"/>
                    <a:pt x="371924" y="1712578"/>
                    <a:pt x="319805" y="1637519"/>
                  </a:cubicBezTo>
                  <a:cubicBezTo>
                    <a:pt x="103795" y="1326296"/>
                    <a:pt x="0" y="1164446"/>
                    <a:pt x="0" y="887307"/>
                  </a:cubicBezTo>
                  <a:cubicBezTo>
                    <a:pt x="0" y="612125"/>
                    <a:pt x="65060" y="340293"/>
                    <a:pt x="193231" y="7936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64F6B39-7B0A-4839-9F52-1FFA2044F248}"/>
                </a:ext>
              </a:extLst>
            </p:cNvPr>
            <p:cNvSpPr/>
            <p:nvPr/>
          </p:nvSpPr>
          <p:spPr>
            <a:xfrm>
              <a:off x="3124577" y="0"/>
              <a:ext cx="4389519" cy="2916937"/>
            </a:xfrm>
            <a:custGeom>
              <a:avLst/>
              <a:gdLst>
                <a:gd name="connsiteX0" fmla="*/ 208215 w 4389519"/>
                <a:gd name="connsiteY0" fmla="*/ 0 h 2916937"/>
                <a:gd name="connsiteX1" fmla="*/ 4284014 w 4389519"/>
                <a:gd name="connsiteY1" fmla="*/ 0 h 2916937"/>
                <a:gd name="connsiteX2" fmla="*/ 4335794 w 4389519"/>
                <a:gd name="connsiteY2" fmla="*/ 207911 h 2916937"/>
                <a:gd name="connsiteX3" fmla="*/ 4376420 w 4389519"/>
                <a:gd name="connsiteY3" fmla="*/ 1078865 h 2916937"/>
                <a:gd name="connsiteX4" fmla="*/ 4090147 w 4389519"/>
                <a:gd name="connsiteY4" fmla="*/ 1734728 h 2916937"/>
                <a:gd name="connsiteX5" fmla="*/ 3362552 w 4389519"/>
                <a:gd name="connsiteY5" fmla="*/ 2305097 h 2916937"/>
                <a:gd name="connsiteX6" fmla="*/ 3204152 w 4389519"/>
                <a:gd name="connsiteY6" fmla="*/ 2412521 h 2916937"/>
                <a:gd name="connsiteX7" fmla="*/ 1936072 w 4389519"/>
                <a:gd name="connsiteY7" fmla="*/ 2912360 h 2916937"/>
                <a:gd name="connsiteX8" fmla="*/ 421690 w 4389519"/>
                <a:gd name="connsiteY8" fmla="*/ 1787063 h 2916937"/>
                <a:gd name="connsiteX9" fmla="*/ 273167 w 4389519"/>
                <a:gd name="connsiteY9" fmla="*/ 1520080 h 2916937"/>
                <a:gd name="connsiteX10" fmla="*/ 4118 w 4389519"/>
                <a:gd name="connsiteY10" fmla="*/ 696338 h 2916937"/>
                <a:gd name="connsiteX11" fmla="*/ 175984 w 4389519"/>
                <a:gd name="connsiteY11" fmla="*/ 60381 h 2916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89519" h="2916937">
                  <a:moveTo>
                    <a:pt x="208215" y="0"/>
                  </a:moveTo>
                  <a:lnTo>
                    <a:pt x="4284014" y="0"/>
                  </a:lnTo>
                  <a:lnTo>
                    <a:pt x="4335794" y="207911"/>
                  </a:lnTo>
                  <a:cubicBezTo>
                    <a:pt x="4388748" y="479686"/>
                    <a:pt x="4403109" y="773803"/>
                    <a:pt x="4376420" y="1078865"/>
                  </a:cubicBezTo>
                  <a:cubicBezTo>
                    <a:pt x="4353703" y="1338514"/>
                    <a:pt x="4265383" y="1540772"/>
                    <a:pt x="4090147" y="1734728"/>
                  </a:cubicBezTo>
                  <a:cubicBezTo>
                    <a:pt x="3906850" y="1937616"/>
                    <a:pt x="3642485" y="2116128"/>
                    <a:pt x="3362552" y="2305097"/>
                  </a:cubicBezTo>
                  <a:cubicBezTo>
                    <a:pt x="3310910" y="2339914"/>
                    <a:pt x="3257553" y="2375972"/>
                    <a:pt x="3204152" y="2412521"/>
                  </a:cubicBezTo>
                  <a:cubicBezTo>
                    <a:pt x="2726165" y="2739616"/>
                    <a:pt x="2379682" y="2951171"/>
                    <a:pt x="1936072" y="2912360"/>
                  </a:cubicBezTo>
                  <a:cubicBezTo>
                    <a:pt x="1260148" y="2853224"/>
                    <a:pt x="807225" y="2516700"/>
                    <a:pt x="421690" y="1787063"/>
                  </a:cubicBezTo>
                  <a:cubicBezTo>
                    <a:pt x="371240" y="1691563"/>
                    <a:pt x="321385" y="1604361"/>
                    <a:pt x="273167" y="1520080"/>
                  </a:cubicBezTo>
                  <a:cubicBezTo>
                    <a:pt x="73334" y="1170636"/>
                    <a:pt x="-21548" y="989700"/>
                    <a:pt x="4118" y="696338"/>
                  </a:cubicBezTo>
                  <a:cubicBezTo>
                    <a:pt x="23232" y="477870"/>
                    <a:pt x="80908" y="264786"/>
                    <a:pt x="175984" y="60381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3099122-D80B-4389-A1CF-52C635217F4B}"/>
              </a:ext>
            </a:extLst>
          </p:cNvPr>
          <p:cNvGrpSpPr/>
          <p:nvPr/>
        </p:nvGrpSpPr>
        <p:grpSpPr>
          <a:xfrm>
            <a:off x="8122942" y="0"/>
            <a:ext cx="4069058" cy="3547008"/>
            <a:chOff x="8122942" y="0"/>
            <a:chExt cx="4069058" cy="3547008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A535D59-CDAA-4AA9-84AC-A6142E857FE2}"/>
                </a:ext>
              </a:extLst>
            </p:cNvPr>
            <p:cNvSpPr/>
            <p:nvPr/>
          </p:nvSpPr>
          <p:spPr>
            <a:xfrm>
              <a:off x="8122942" y="0"/>
              <a:ext cx="4069058" cy="3547008"/>
            </a:xfrm>
            <a:custGeom>
              <a:avLst/>
              <a:gdLst>
                <a:gd name="connsiteX0" fmla="*/ 305212 w 4069058"/>
                <a:gd name="connsiteY0" fmla="*/ 0 h 3547008"/>
                <a:gd name="connsiteX1" fmla="*/ 4069058 w 4069058"/>
                <a:gd name="connsiteY1" fmla="*/ 0 h 3547008"/>
                <a:gd name="connsiteX2" fmla="*/ 4069058 w 4069058"/>
                <a:gd name="connsiteY2" fmla="*/ 2865785 h 3547008"/>
                <a:gd name="connsiteX3" fmla="*/ 3996814 w 4069058"/>
                <a:gd name="connsiteY3" fmla="*/ 2947457 h 3547008"/>
                <a:gd name="connsiteX4" fmla="*/ 2732780 w 4069058"/>
                <a:gd name="connsiteY4" fmla="*/ 3541640 h 3547008"/>
                <a:gd name="connsiteX5" fmla="*/ 1317550 w 4069058"/>
                <a:gd name="connsiteY5" fmla="*/ 3015110 h 3547008"/>
                <a:gd name="connsiteX6" fmla="*/ 1140977 w 4069058"/>
                <a:gd name="connsiteY6" fmla="*/ 2901419 h 3547008"/>
                <a:gd name="connsiteX7" fmla="*/ 330269 w 4069058"/>
                <a:gd name="connsiteY7" fmla="*/ 2297252 h 3547008"/>
                <a:gd name="connsiteX8" fmla="*/ 13299 w 4069058"/>
                <a:gd name="connsiteY8" fmla="*/ 1599966 h 3547008"/>
                <a:gd name="connsiteX9" fmla="*/ 217457 w 4069058"/>
                <a:gd name="connsiteY9" fmla="*/ 178659 h 354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69058" h="3547008">
                  <a:moveTo>
                    <a:pt x="305212" y="0"/>
                  </a:moveTo>
                  <a:lnTo>
                    <a:pt x="4069058" y="0"/>
                  </a:lnTo>
                  <a:lnTo>
                    <a:pt x="4069058" y="2865785"/>
                  </a:lnTo>
                  <a:lnTo>
                    <a:pt x="3996814" y="2947457"/>
                  </a:lnTo>
                  <a:cubicBezTo>
                    <a:pt x="3654887" y="3311545"/>
                    <a:pt x="3252443" y="3496175"/>
                    <a:pt x="2732780" y="3541640"/>
                  </a:cubicBezTo>
                  <a:cubicBezTo>
                    <a:pt x="2236701" y="3585041"/>
                    <a:pt x="1850359" y="3361306"/>
                    <a:pt x="1317550" y="3015110"/>
                  </a:cubicBezTo>
                  <a:cubicBezTo>
                    <a:pt x="1258026" y="2976425"/>
                    <a:pt x="1198546" y="2938265"/>
                    <a:pt x="1140977" y="2901419"/>
                  </a:cubicBezTo>
                  <a:cubicBezTo>
                    <a:pt x="828927" y="2701433"/>
                    <a:pt x="534230" y="2512513"/>
                    <a:pt x="330269" y="2297252"/>
                  </a:cubicBezTo>
                  <a:cubicBezTo>
                    <a:pt x="135278" y="2091465"/>
                    <a:pt x="37487" y="1876435"/>
                    <a:pt x="13299" y="1599966"/>
                  </a:cubicBezTo>
                  <a:cubicBezTo>
                    <a:pt x="-32170" y="1080250"/>
                    <a:pt x="39709" y="589889"/>
                    <a:pt x="217457" y="178659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D6948CC-6D51-4092-887C-B0664DC102C7}"/>
                </a:ext>
              </a:extLst>
            </p:cNvPr>
            <p:cNvSpPr/>
            <p:nvPr/>
          </p:nvSpPr>
          <p:spPr>
            <a:xfrm flipH="1">
              <a:off x="8319994" y="0"/>
              <a:ext cx="3872006" cy="3321595"/>
            </a:xfrm>
            <a:custGeom>
              <a:avLst/>
              <a:gdLst>
                <a:gd name="connsiteX0" fmla="*/ 3466434 w 3872006"/>
                <a:gd name="connsiteY0" fmla="*/ 0 h 3321595"/>
                <a:gd name="connsiteX1" fmla="*/ 65800 w 3872006"/>
                <a:gd name="connsiteY1" fmla="*/ 0 h 3321595"/>
                <a:gd name="connsiteX2" fmla="*/ 0 w 3872006"/>
                <a:gd name="connsiteY2" fmla="*/ 59511 h 3321595"/>
                <a:gd name="connsiteX3" fmla="*/ 0 w 3872006"/>
                <a:gd name="connsiteY3" fmla="*/ 2518435 h 3321595"/>
                <a:gd name="connsiteX4" fmla="*/ 80122 w 3872006"/>
                <a:gd name="connsiteY4" fmla="*/ 2618704 h 3321595"/>
                <a:gd name="connsiteX5" fmla="*/ 1549501 w 3872006"/>
                <a:gd name="connsiteY5" fmla="*/ 3321595 h 3321595"/>
                <a:gd name="connsiteX6" fmla="*/ 2796711 w 3872006"/>
                <a:gd name="connsiteY6" fmla="*/ 2749441 h 3321595"/>
                <a:gd name="connsiteX7" fmla="*/ 2948494 w 3872006"/>
                <a:gd name="connsiteY7" fmla="*/ 2635829 h 3321595"/>
                <a:gd name="connsiteX8" fmla="*/ 3638840 w 3872006"/>
                <a:gd name="connsiteY8" fmla="*/ 2041901 h 3321595"/>
                <a:gd name="connsiteX9" fmla="*/ 3872006 w 3872006"/>
                <a:gd name="connsiteY9" fmla="*/ 1404055 h 3321595"/>
                <a:gd name="connsiteX10" fmla="*/ 3467973 w 3872006"/>
                <a:gd name="connsiteY10" fmla="*/ 1974 h 332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72006" h="3321595">
                  <a:moveTo>
                    <a:pt x="3466434" y="0"/>
                  </a:moveTo>
                  <a:lnTo>
                    <a:pt x="65800" y="0"/>
                  </a:lnTo>
                  <a:lnTo>
                    <a:pt x="0" y="59511"/>
                  </a:lnTo>
                  <a:lnTo>
                    <a:pt x="0" y="2518435"/>
                  </a:lnTo>
                  <a:lnTo>
                    <a:pt x="80122" y="2618704"/>
                  </a:lnTo>
                  <a:cubicBezTo>
                    <a:pt x="490323" y="3108658"/>
                    <a:pt x="942414" y="3321595"/>
                    <a:pt x="1549501" y="3321595"/>
                  </a:cubicBezTo>
                  <a:cubicBezTo>
                    <a:pt x="2004852" y="3321595"/>
                    <a:pt x="2338950" y="3095023"/>
                    <a:pt x="2796711" y="2749441"/>
                  </a:cubicBezTo>
                  <a:cubicBezTo>
                    <a:pt x="2847850" y="2710827"/>
                    <a:pt x="2898991" y="2672676"/>
                    <a:pt x="2948494" y="2635829"/>
                  </a:cubicBezTo>
                  <a:cubicBezTo>
                    <a:pt x="3216812" y="2435869"/>
                    <a:pt x="3470203" y="2246981"/>
                    <a:pt x="3638840" y="2041901"/>
                  </a:cubicBezTo>
                  <a:cubicBezTo>
                    <a:pt x="3800062" y="1845849"/>
                    <a:pt x="3872006" y="1649145"/>
                    <a:pt x="3872006" y="1404055"/>
                  </a:cubicBezTo>
                  <a:cubicBezTo>
                    <a:pt x="3872006" y="866538"/>
                    <a:pt x="3729694" y="376466"/>
                    <a:pt x="3467973" y="1974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5F9FD94-99CC-42AD-8E66-CF99E8FD5A94}"/>
                </a:ext>
              </a:extLst>
            </p:cNvPr>
            <p:cNvSpPr/>
            <p:nvPr/>
          </p:nvSpPr>
          <p:spPr>
            <a:xfrm flipH="1">
              <a:off x="8729240" y="9274"/>
              <a:ext cx="3462454" cy="3010961"/>
            </a:xfrm>
            <a:custGeom>
              <a:avLst/>
              <a:gdLst>
                <a:gd name="connsiteX0" fmla="*/ 2953507 w 3462454"/>
                <a:gd name="connsiteY0" fmla="*/ 0 h 3010961"/>
                <a:gd name="connsiteX1" fmla="*/ 477652 w 3462454"/>
                <a:gd name="connsiteY1" fmla="*/ 0 h 3010961"/>
                <a:gd name="connsiteX2" fmla="*/ 327396 w 3462454"/>
                <a:gd name="connsiteY2" fmla="*/ 113681 h 3010961"/>
                <a:gd name="connsiteX3" fmla="*/ 46554 w 3462454"/>
                <a:gd name="connsiteY3" fmla="*/ 391785 h 3010961"/>
                <a:gd name="connsiteX4" fmla="*/ 0 w 3462454"/>
                <a:gd name="connsiteY4" fmla="*/ 453516 h 3010961"/>
                <a:gd name="connsiteX5" fmla="*/ 0 w 3462454"/>
                <a:gd name="connsiteY5" fmla="*/ 2083461 h 3010961"/>
                <a:gd name="connsiteX6" fmla="*/ 26382 w 3462454"/>
                <a:gd name="connsiteY6" fmla="*/ 2118637 h 3010961"/>
                <a:gd name="connsiteX7" fmla="*/ 101620 w 3462454"/>
                <a:gd name="connsiteY7" fmla="*/ 2222744 h 3010961"/>
                <a:gd name="connsiteX8" fmla="*/ 1494064 w 3462454"/>
                <a:gd name="connsiteY8" fmla="*/ 3010961 h 3010961"/>
                <a:gd name="connsiteX9" fmla="*/ 2551110 w 3462454"/>
                <a:gd name="connsiteY9" fmla="*/ 2526044 h 3010961"/>
                <a:gd name="connsiteX10" fmla="*/ 2679751 w 3462454"/>
                <a:gd name="connsiteY10" fmla="*/ 2429754 h 3010961"/>
                <a:gd name="connsiteX11" fmla="*/ 3264840 w 3462454"/>
                <a:gd name="connsiteY11" fmla="*/ 1926383 h 3010961"/>
                <a:gd name="connsiteX12" fmla="*/ 3462454 w 3462454"/>
                <a:gd name="connsiteY12" fmla="*/ 1385790 h 3010961"/>
                <a:gd name="connsiteX13" fmla="*/ 3018820 w 3462454"/>
                <a:gd name="connsiteY13" fmla="*/ 67626 h 3010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62454" h="3010961">
                  <a:moveTo>
                    <a:pt x="2953507" y="0"/>
                  </a:moveTo>
                  <a:lnTo>
                    <a:pt x="477652" y="0"/>
                  </a:lnTo>
                  <a:lnTo>
                    <a:pt x="327396" y="113681"/>
                  </a:lnTo>
                  <a:cubicBezTo>
                    <a:pt x="222344" y="200626"/>
                    <a:pt x="128536" y="293564"/>
                    <a:pt x="46554" y="391785"/>
                  </a:cubicBezTo>
                  <a:lnTo>
                    <a:pt x="0" y="453516"/>
                  </a:lnTo>
                  <a:lnTo>
                    <a:pt x="0" y="2083461"/>
                  </a:lnTo>
                  <a:lnTo>
                    <a:pt x="26382" y="2118637"/>
                  </a:lnTo>
                  <a:cubicBezTo>
                    <a:pt x="51135" y="2152065"/>
                    <a:pt x="76235" y="2186586"/>
                    <a:pt x="101620" y="2222744"/>
                  </a:cubicBezTo>
                  <a:cubicBezTo>
                    <a:pt x="489585" y="2775245"/>
                    <a:pt x="906035" y="3010961"/>
                    <a:pt x="1494064" y="3010961"/>
                  </a:cubicBezTo>
                  <a:cubicBezTo>
                    <a:pt x="1879987" y="3010961"/>
                    <a:pt x="2163144" y="2818935"/>
                    <a:pt x="2551110" y="2526044"/>
                  </a:cubicBezTo>
                  <a:cubicBezTo>
                    <a:pt x="2594452" y="2493317"/>
                    <a:pt x="2637795" y="2460984"/>
                    <a:pt x="2679751" y="2429754"/>
                  </a:cubicBezTo>
                  <a:cubicBezTo>
                    <a:pt x="2907158" y="2260282"/>
                    <a:pt x="3121914" y="2100194"/>
                    <a:pt x="3264840" y="1926383"/>
                  </a:cubicBezTo>
                  <a:cubicBezTo>
                    <a:pt x="3401480" y="1760224"/>
                    <a:pt x="3462454" y="1593511"/>
                    <a:pt x="3462454" y="1385790"/>
                  </a:cubicBezTo>
                  <a:cubicBezTo>
                    <a:pt x="3462454" y="865148"/>
                    <a:pt x="3304918" y="397028"/>
                    <a:pt x="3018820" y="67626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47D3E70-A759-410D-B5DB-855218E138C3}"/>
                </a:ext>
              </a:extLst>
            </p:cNvPr>
            <p:cNvSpPr/>
            <p:nvPr/>
          </p:nvSpPr>
          <p:spPr>
            <a:xfrm flipH="1">
              <a:off x="8243247" y="9274"/>
              <a:ext cx="3948447" cy="3411460"/>
            </a:xfrm>
            <a:custGeom>
              <a:avLst/>
              <a:gdLst>
                <a:gd name="connsiteX0" fmla="*/ 3564894 w 3904481"/>
                <a:gd name="connsiteY0" fmla="*/ 0 h 3411460"/>
                <a:gd name="connsiteX1" fmla="*/ 0 w 3904481"/>
                <a:gd name="connsiteY1" fmla="*/ 0 h 3411460"/>
                <a:gd name="connsiteX2" fmla="*/ 0 w 3904481"/>
                <a:gd name="connsiteY2" fmla="*/ 2659993 h 3411460"/>
                <a:gd name="connsiteX3" fmla="*/ 1876 w 3904481"/>
                <a:gd name="connsiteY3" fmla="*/ 2662425 h 3411460"/>
                <a:gd name="connsiteX4" fmla="*/ 1514161 w 3904481"/>
                <a:gd name="connsiteY4" fmla="*/ 3411460 h 3411460"/>
                <a:gd name="connsiteX5" fmla="*/ 2797788 w 3904481"/>
                <a:gd name="connsiteY5" fmla="*/ 2801744 h 3411460"/>
                <a:gd name="connsiteX6" fmla="*/ 2954004 w 3904481"/>
                <a:gd name="connsiteY6" fmla="*/ 2680673 h 3411460"/>
                <a:gd name="connsiteX7" fmla="*/ 3664508 w 3904481"/>
                <a:gd name="connsiteY7" fmla="*/ 2047754 h 3411460"/>
                <a:gd name="connsiteX8" fmla="*/ 3904481 w 3904481"/>
                <a:gd name="connsiteY8" fmla="*/ 1368033 h 3411460"/>
                <a:gd name="connsiteX9" fmla="*/ 3596499 w 3904481"/>
                <a:gd name="connsiteY9" fmla="*/ 52268 h 341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4481" h="3411460">
                  <a:moveTo>
                    <a:pt x="3564894" y="0"/>
                  </a:moveTo>
                  <a:lnTo>
                    <a:pt x="0" y="0"/>
                  </a:lnTo>
                  <a:lnTo>
                    <a:pt x="0" y="2659993"/>
                  </a:lnTo>
                  <a:lnTo>
                    <a:pt x="1876" y="2662425"/>
                  </a:lnTo>
                  <a:cubicBezTo>
                    <a:pt x="424055" y="3184544"/>
                    <a:pt x="889346" y="3411460"/>
                    <a:pt x="1514161" y="3411460"/>
                  </a:cubicBezTo>
                  <a:cubicBezTo>
                    <a:pt x="1982808" y="3411460"/>
                    <a:pt x="2326661" y="3170014"/>
                    <a:pt x="2797788" y="2801744"/>
                  </a:cubicBezTo>
                  <a:cubicBezTo>
                    <a:pt x="2850420" y="2760595"/>
                    <a:pt x="2903054" y="2719940"/>
                    <a:pt x="2954004" y="2680673"/>
                  </a:cubicBezTo>
                  <a:cubicBezTo>
                    <a:pt x="3230156" y="2467586"/>
                    <a:pt x="3490946" y="2266297"/>
                    <a:pt x="3664508" y="2047754"/>
                  </a:cubicBezTo>
                  <a:cubicBezTo>
                    <a:pt x="3830437" y="1838832"/>
                    <a:pt x="3904481" y="1629214"/>
                    <a:pt x="3904481" y="1368033"/>
                  </a:cubicBezTo>
                  <a:cubicBezTo>
                    <a:pt x="3904481" y="877057"/>
                    <a:pt x="3796872" y="423228"/>
                    <a:pt x="3596499" y="52268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0302A25-2D4F-4AD5-B0E9-C12184C3599E}"/>
              </a:ext>
            </a:extLst>
          </p:cNvPr>
          <p:cNvGrpSpPr/>
          <p:nvPr/>
        </p:nvGrpSpPr>
        <p:grpSpPr>
          <a:xfrm>
            <a:off x="-1" y="1355238"/>
            <a:ext cx="4381339" cy="5510713"/>
            <a:chOff x="0" y="1347287"/>
            <a:chExt cx="4259808" cy="5510713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227AF03-773A-4B1E-8FED-67198038E60D}"/>
                </a:ext>
              </a:extLst>
            </p:cNvPr>
            <p:cNvSpPr/>
            <p:nvPr/>
          </p:nvSpPr>
          <p:spPr>
            <a:xfrm>
              <a:off x="0" y="1676545"/>
              <a:ext cx="4174269" cy="5181455"/>
            </a:xfrm>
            <a:custGeom>
              <a:avLst/>
              <a:gdLst>
                <a:gd name="connsiteX0" fmla="*/ 1155130 w 4174269"/>
                <a:gd name="connsiteY0" fmla="*/ 990 h 5181455"/>
                <a:gd name="connsiteX1" fmla="*/ 2396955 w 4174269"/>
                <a:gd name="connsiteY1" fmla="*/ 367328 h 5181455"/>
                <a:gd name="connsiteX2" fmla="*/ 3827960 w 4174269"/>
                <a:gd name="connsiteY2" fmla="*/ 4749328 h 5181455"/>
                <a:gd name="connsiteX3" fmla="*/ 3561502 w 4174269"/>
                <a:gd name="connsiteY3" fmla="*/ 5090948 h 5181455"/>
                <a:gd name="connsiteX4" fmla="*/ 3452726 w 4174269"/>
                <a:gd name="connsiteY4" fmla="*/ 5181455 h 5181455"/>
                <a:gd name="connsiteX5" fmla="*/ 0 w 4174269"/>
                <a:gd name="connsiteY5" fmla="*/ 5181455 h 5181455"/>
                <a:gd name="connsiteX6" fmla="*/ 0 w 4174269"/>
                <a:gd name="connsiteY6" fmla="*/ 251605 h 5181455"/>
                <a:gd name="connsiteX7" fmla="*/ 157396 w 4174269"/>
                <a:gd name="connsiteY7" fmla="*/ 182600 h 5181455"/>
                <a:gd name="connsiteX8" fmla="*/ 1155130 w 4174269"/>
                <a:gd name="connsiteY8" fmla="*/ 990 h 518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74269" h="5181455">
                  <a:moveTo>
                    <a:pt x="1155130" y="990"/>
                  </a:moveTo>
                  <a:cubicBezTo>
                    <a:pt x="1564667" y="12730"/>
                    <a:pt x="1984593" y="129250"/>
                    <a:pt x="2396955" y="367328"/>
                  </a:cubicBezTo>
                  <a:cubicBezTo>
                    <a:pt x="3871760" y="1218807"/>
                    <a:pt x="4678347" y="3276416"/>
                    <a:pt x="3827960" y="4749328"/>
                  </a:cubicBezTo>
                  <a:cubicBezTo>
                    <a:pt x="3748235" y="4887417"/>
                    <a:pt x="3658928" y="4998272"/>
                    <a:pt x="3561502" y="5090948"/>
                  </a:cubicBezTo>
                  <a:lnTo>
                    <a:pt x="3452726" y="5181455"/>
                  </a:lnTo>
                  <a:lnTo>
                    <a:pt x="0" y="5181455"/>
                  </a:lnTo>
                  <a:lnTo>
                    <a:pt x="0" y="251605"/>
                  </a:lnTo>
                  <a:lnTo>
                    <a:pt x="157396" y="182600"/>
                  </a:lnTo>
                  <a:cubicBezTo>
                    <a:pt x="475610" y="54980"/>
                    <a:pt x="811718" y="-8854"/>
                    <a:pt x="1155130" y="99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6FE8FAD-8A4A-49E1-AFAF-A074482295A9}"/>
                </a:ext>
              </a:extLst>
            </p:cNvPr>
            <p:cNvSpPr/>
            <p:nvPr/>
          </p:nvSpPr>
          <p:spPr>
            <a:xfrm>
              <a:off x="0" y="1347287"/>
              <a:ext cx="4259808" cy="5510713"/>
            </a:xfrm>
            <a:custGeom>
              <a:avLst/>
              <a:gdLst>
                <a:gd name="connsiteX0" fmla="*/ 948905 w 4259808"/>
                <a:gd name="connsiteY0" fmla="*/ 1556 h 5510713"/>
                <a:gd name="connsiteX1" fmla="*/ 2304106 w 4259808"/>
                <a:gd name="connsiteY1" fmla="*/ 405867 h 5510713"/>
                <a:gd name="connsiteX2" fmla="*/ 3890982 w 4259808"/>
                <a:gd name="connsiteY2" fmla="*/ 5156588 h 5510713"/>
                <a:gd name="connsiteX3" fmla="*/ 3680329 w 4259808"/>
                <a:gd name="connsiteY3" fmla="*/ 5445948 h 5510713"/>
                <a:gd name="connsiteX4" fmla="*/ 3616504 w 4259808"/>
                <a:gd name="connsiteY4" fmla="*/ 5510713 h 5510713"/>
                <a:gd name="connsiteX5" fmla="*/ 0 w 4259808"/>
                <a:gd name="connsiteY5" fmla="*/ 5510713 h 5510713"/>
                <a:gd name="connsiteX6" fmla="*/ 0 w 4259808"/>
                <a:gd name="connsiteY6" fmla="*/ 144797 h 5510713"/>
                <a:gd name="connsiteX7" fmla="*/ 164164 w 4259808"/>
                <a:gd name="connsiteY7" fmla="*/ 92266 h 5510713"/>
                <a:gd name="connsiteX8" fmla="*/ 948905 w 4259808"/>
                <a:gd name="connsiteY8" fmla="*/ 1556 h 5510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9808" h="5510713">
                  <a:moveTo>
                    <a:pt x="948905" y="1556"/>
                  </a:moveTo>
                  <a:cubicBezTo>
                    <a:pt x="1395136" y="16867"/>
                    <a:pt x="1853354" y="145625"/>
                    <a:pt x="2304106" y="405867"/>
                  </a:cubicBezTo>
                  <a:cubicBezTo>
                    <a:pt x="3916211" y="1336616"/>
                    <a:pt x="4808028" y="3568218"/>
                    <a:pt x="3890982" y="5156588"/>
                  </a:cubicBezTo>
                  <a:cubicBezTo>
                    <a:pt x="3826502" y="5268272"/>
                    <a:pt x="3756052" y="5363347"/>
                    <a:pt x="3680329" y="5445948"/>
                  </a:cubicBezTo>
                  <a:lnTo>
                    <a:pt x="3616504" y="5510713"/>
                  </a:lnTo>
                  <a:lnTo>
                    <a:pt x="0" y="5510713"/>
                  </a:lnTo>
                  <a:lnTo>
                    <a:pt x="0" y="144797"/>
                  </a:lnTo>
                  <a:lnTo>
                    <a:pt x="164164" y="92266"/>
                  </a:lnTo>
                  <a:cubicBezTo>
                    <a:pt x="418657" y="23914"/>
                    <a:pt x="681631" y="-7614"/>
                    <a:pt x="948905" y="1556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A7C4DFB-FDFD-4F28-8B00-287EB75C79EB}"/>
                </a:ext>
              </a:extLst>
            </p:cNvPr>
            <p:cNvSpPr/>
            <p:nvPr/>
          </p:nvSpPr>
          <p:spPr>
            <a:xfrm>
              <a:off x="0" y="1592806"/>
              <a:ext cx="4029221" cy="5265194"/>
            </a:xfrm>
            <a:custGeom>
              <a:avLst/>
              <a:gdLst>
                <a:gd name="connsiteX0" fmla="*/ 812878 w 4029221"/>
                <a:gd name="connsiteY0" fmla="*/ 840 h 5265194"/>
                <a:gd name="connsiteX1" fmla="*/ 960980 w 4029221"/>
                <a:gd name="connsiteY1" fmla="*/ 1442 h 5265194"/>
                <a:gd name="connsiteX2" fmla="*/ 2216856 w 4029221"/>
                <a:gd name="connsiteY2" fmla="*/ 376120 h 5265194"/>
                <a:gd name="connsiteX3" fmla="*/ 3687427 w 4029221"/>
                <a:gd name="connsiteY3" fmla="*/ 4778650 h 5265194"/>
                <a:gd name="connsiteX4" fmla="*/ 3267677 w 4029221"/>
                <a:gd name="connsiteY4" fmla="*/ 5245601 h 5265194"/>
                <a:gd name="connsiteX5" fmla="*/ 3237167 w 4029221"/>
                <a:gd name="connsiteY5" fmla="*/ 5265194 h 5265194"/>
                <a:gd name="connsiteX6" fmla="*/ 0 w 4029221"/>
                <a:gd name="connsiteY6" fmla="*/ 5265194 h 5265194"/>
                <a:gd name="connsiteX7" fmla="*/ 0 w 4029221"/>
                <a:gd name="connsiteY7" fmla="*/ 162790 h 5265194"/>
                <a:gd name="connsiteX8" fmla="*/ 58408 w 4029221"/>
                <a:gd name="connsiteY8" fmla="*/ 139352 h 5265194"/>
                <a:gd name="connsiteX9" fmla="*/ 812878 w 4029221"/>
                <a:gd name="connsiteY9" fmla="*/ 840 h 526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9221" h="5265194">
                  <a:moveTo>
                    <a:pt x="812878" y="840"/>
                  </a:moveTo>
                  <a:cubicBezTo>
                    <a:pt x="862065" y="-449"/>
                    <a:pt x="911443" y="-258"/>
                    <a:pt x="960980" y="1442"/>
                  </a:cubicBezTo>
                  <a:cubicBezTo>
                    <a:pt x="1374507" y="15631"/>
                    <a:pt x="1799140" y="134952"/>
                    <a:pt x="2216856" y="376120"/>
                  </a:cubicBezTo>
                  <a:cubicBezTo>
                    <a:pt x="3710806" y="1238652"/>
                    <a:pt x="4537261" y="3306696"/>
                    <a:pt x="3687427" y="4778650"/>
                  </a:cubicBezTo>
                  <a:cubicBezTo>
                    <a:pt x="3567917" y="4985647"/>
                    <a:pt x="3426282" y="5131074"/>
                    <a:pt x="3267677" y="5245601"/>
                  </a:cubicBezTo>
                  <a:lnTo>
                    <a:pt x="3237167" y="5265194"/>
                  </a:lnTo>
                  <a:lnTo>
                    <a:pt x="0" y="5265194"/>
                  </a:lnTo>
                  <a:lnTo>
                    <a:pt x="0" y="162790"/>
                  </a:lnTo>
                  <a:lnTo>
                    <a:pt x="58408" y="139352"/>
                  </a:lnTo>
                  <a:cubicBezTo>
                    <a:pt x="301661" y="55163"/>
                    <a:pt x="554646" y="7607"/>
                    <a:pt x="812878" y="840"/>
                  </a:cubicBezTo>
                  <a:close/>
                </a:path>
              </a:pathLst>
            </a:custGeom>
            <a:noFill/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6E867DF-0B62-429A-A554-CBE585048439}"/>
                </a:ext>
              </a:extLst>
            </p:cNvPr>
            <p:cNvSpPr/>
            <p:nvPr/>
          </p:nvSpPr>
          <p:spPr>
            <a:xfrm>
              <a:off x="0" y="2147333"/>
              <a:ext cx="3702048" cy="4710667"/>
            </a:xfrm>
            <a:custGeom>
              <a:avLst/>
              <a:gdLst>
                <a:gd name="connsiteX0" fmla="*/ 1057511 w 3702048"/>
                <a:gd name="connsiteY0" fmla="*/ 1243 h 4710667"/>
                <a:gd name="connsiteX1" fmla="*/ 2139959 w 3702048"/>
                <a:gd name="connsiteY1" fmla="*/ 324180 h 4710667"/>
                <a:gd name="connsiteX2" fmla="*/ 3407455 w 3702048"/>
                <a:gd name="connsiteY2" fmla="*/ 4118750 h 4710667"/>
                <a:gd name="connsiteX3" fmla="*/ 2754080 w 3702048"/>
                <a:gd name="connsiteY3" fmla="*/ 4690965 h 4710667"/>
                <a:gd name="connsiteX4" fmla="*/ 2711405 w 3702048"/>
                <a:gd name="connsiteY4" fmla="*/ 4710667 h 4710667"/>
                <a:gd name="connsiteX5" fmla="*/ 0 w 3702048"/>
                <a:gd name="connsiteY5" fmla="*/ 4710667 h 4710667"/>
                <a:gd name="connsiteX6" fmla="*/ 0 w 3702048"/>
                <a:gd name="connsiteY6" fmla="*/ 239601 h 4710667"/>
                <a:gd name="connsiteX7" fmla="*/ 72857 w 3702048"/>
                <a:gd name="connsiteY7" fmla="*/ 203063 h 4710667"/>
                <a:gd name="connsiteX8" fmla="*/ 1057511 w 3702048"/>
                <a:gd name="connsiteY8" fmla="*/ 1243 h 471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2048" h="4710667">
                  <a:moveTo>
                    <a:pt x="1057511" y="1243"/>
                  </a:moveTo>
                  <a:cubicBezTo>
                    <a:pt x="1413932" y="13473"/>
                    <a:pt x="1779927" y="116316"/>
                    <a:pt x="2139959" y="324180"/>
                  </a:cubicBezTo>
                  <a:cubicBezTo>
                    <a:pt x="3427605" y="1067603"/>
                    <a:pt x="4139931" y="2850064"/>
                    <a:pt x="3407455" y="4118750"/>
                  </a:cubicBezTo>
                  <a:cubicBezTo>
                    <a:pt x="3235777" y="4416105"/>
                    <a:pt x="3011128" y="4566048"/>
                    <a:pt x="2754080" y="4690965"/>
                  </a:cubicBezTo>
                  <a:lnTo>
                    <a:pt x="2711405" y="4710667"/>
                  </a:lnTo>
                  <a:lnTo>
                    <a:pt x="0" y="4710667"/>
                  </a:lnTo>
                  <a:lnTo>
                    <a:pt x="0" y="239601"/>
                  </a:lnTo>
                  <a:lnTo>
                    <a:pt x="72857" y="203063"/>
                  </a:lnTo>
                  <a:cubicBezTo>
                    <a:pt x="383165" y="61024"/>
                    <a:pt x="715942" y="-10476"/>
                    <a:pt x="1057511" y="1243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4296" y="3420734"/>
            <a:ext cx="6665976" cy="2129674"/>
          </a:xfrm>
        </p:spPr>
        <p:txBody>
          <a:bodyPr anchor="b">
            <a:noAutofit/>
          </a:bodyPr>
          <a:lstStyle>
            <a:lvl1pPr algn="l">
              <a:lnSpc>
                <a:spcPct val="110000"/>
              </a:lnSpc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197B67B-BA44-4D2A-B31D-35A89323C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6" y="6170490"/>
            <a:ext cx="5713314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1D718595-24D3-4517-A62E-C1F493407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‹nº›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54295" y="5550408"/>
            <a:ext cx="6665975" cy="512064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C6217BB-A228-414D-92D9-E1D1EFEB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" y="6170491"/>
            <a:ext cx="2840083" cy="457200"/>
          </a:xfrm>
        </p:spPr>
        <p:txBody>
          <a:bodyPr/>
          <a:lstStyle>
            <a:lvl1pPr algn="l">
              <a:defRPr/>
            </a:lvl1pPr>
          </a:lstStyle>
          <a:p>
            <a:fld id="{E72EB70D-CD01-44DA-83B3-8FEB3383D307}" type="datetime1">
              <a:rPr lang="en-US" smtClean="0"/>
              <a:t>1/31/2025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518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24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3029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C1D6427-F07F-4D50-B151-455100AF7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8CFD-9357-46BE-A189-D637A67C8730}" type="datetime1">
              <a:rPr lang="en-US" smtClean="0"/>
              <a:t>1/31/2025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79EFBB2-C5E0-4D57-AB1D-3AA907ECF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AE6B7E1-F60B-4D08-9052-423D6FBFA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665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1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024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30290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30290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771BF97-4D2A-43A4-8CDC-2250017EB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742EE-B331-4632-BD10-A82FED6B6FC0}" type="datetime1">
              <a:rPr lang="en-US" smtClean="0"/>
              <a:t>1/31/2025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020661A-DA07-4679-9226-945B5DD2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EFCE38B-E087-4988-BC3A-FE3B55E7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‹nº›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D3BC439C-E995-4E1F-8DE9-75C32785E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1472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F30096C-3491-4EF2-ABB2-D57F3F4B5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BA835-D13F-49F4-8F11-5D576AC65FAD}" type="datetime1">
              <a:rPr lang="en-US" smtClean="0"/>
              <a:t>1/31/2025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9DA3A85-7147-4F32-944A-B079AF514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EDDF50D-95C0-4DA2-BBC6-41774FAC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475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9BEFCA-6D6F-4F26-823F-C86CA694B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1799-ACB5-4CB2-86A2-5C574F1C8706}" type="datetime1">
              <a:rPr lang="en-US" smtClean="0"/>
              <a:t>1/31/2025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2EE2C9-E87D-4495-9EDA-6BC0EDC2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5557A9-903F-4B36-8B06-D9EADF230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259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640080"/>
            <a:ext cx="3227715" cy="2551751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0" y="640080"/>
            <a:ext cx="6949440" cy="545591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B904BE8-2080-4FFA-9239-A8929E28FA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ED5DD0D6-7A82-473E-879B-C6ECD6CCCFEC}" type="datetime1">
              <a:rPr lang="en-US" smtClean="0"/>
              <a:t>1/31/2025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D5580C6-5CD7-4CDD-977D-0533C84F2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94944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8D0320-9B66-443F-8E28-8BCF07E0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553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1C2A9DB-B176-4069-8734-5B4ED352BA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D4605E03-BC17-41A7-854C-DFAB672737DC}" type="datetime1">
              <a:rPr lang="en-US" smtClean="0"/>
              <a:t>1/31/2025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30F9A2F-C2C4-4E1C-B4B3-07ED84F28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464410" cy="45720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9BFA0A0-2117-4A10-9DAA-080C21559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585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397E4A-EB6A-4FA6-AA4F-69EA0C70F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ED0C-1DA7-41F0-94CF-6218B1FEDFF1}" type="datetime1">
              <a:rPr lang="en-US" smtClean="0"/>
              <a:t>1/31/2025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1A2F5D-7AC4-4F91-965A-7B6A45D6F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6E8B86-CDB8-482F-9D9F-1BFDA3638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051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EECF02AB-6034-4B88-BC5A-7C17CB0EF809}" type="datetime1">
              <a:rPr lang="en-US" smtClean="0"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7" name="Straight Connector 6" title="Rule Line">
            <a:extLst>
              <a:ext uri="{FF2B5EF4-FFF2-40B4-BE49-F238E27FC236}">
                <a16:creationId xmlns:a16="http://schemas.microsoft.com/office/drawing/2014/main" id="{A1005B08-D2D4-455C-AA62-1200E43E7AF9}"/>
              </a:ext>
            </a:extLst>
          </p:cNvPr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24931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547CA8AC-D105-A34B-A74E-4A5674848F5A}"/>
              </a:ext>
            </a:extLst>
          </p:cNvPr>
          <p:cNvSpPr/>
          <p:nvPr userDrawn="1"/>
        </p:nvSpPr>
        <p:spPr bwMode="auto">
          <a:xfrm>
            <a:off x="2864081" y="6160092"/>
            <a:ext cx="4323413" cy="850308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18000"/>
                </a:schemeClr>
              </a:gs>
              <a:gs pos="100000">
                <a:schemeClr val="tx1">
                  <a:lumMod val="95000"/>
                  <a:lumOff val="5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grpSp>
        <p:nvGrpSpPr>
          <p:cNvPr id="6" name="Grupo 93">
            <a:extLst>
              <a:ext uri="{FF2B5EF4-FFF2-40B4-BE49-F238E27FC236}">
                <a16:creationId xmlns:a16="http://schemas.microsoft.com/office/drawing/2014/main" id="{3A3B6B68-CE4F-4A4A-8388-6BFE27306B28}"/>
              </a:ext>
            </a:extLst>
          </p:cNvPr>
          <p:cNvGrpSpPr/>
          <p:nvPr userDrawn="1"/>
        </p:nvGrpSpPr>
        <p:grpSpPr>
          <a:xfrm>
            <a:off x="2251202" y="960282"/>
            <a:ext cx="5677111" cy="5286332"/>
            <a:chOff x="1380215" y="-746214"/>
            <a:chExt cx="5115561" cy="6351248"/>
          </a:xfrm>
        </p:grpSpPr>
        <p:sp>
          <p:nvSpPr>
            <p:cNvPr id="7" name="Forma Livre 7">
              <a:extLst>
                <a:ext uri="{FF2B5EF4-FFF2-40B4-BE49-F238E27FC236}">
                  <a16:creationId xmlns:a16="http://schemas.microsoft.com/office/drawing/2014/main" id="{29A96906-5B8A-FB42-95DF-FF6B0EBE72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9968" y="1588619"/>
              <a:ext cx="4017829" cy="1022522"/>
            </a:xfrm>
            <a:custGeom>
              <a:avLst/>
              <a:gdLst/>
              <a:ahLst/>
              <a:cxnLst>
                <a:cxn ang="0">
                  <a:pos x="3668" y="894"/>
                </a:cxn>
                <a:cxn ang="0">
                  <a:pos x="3632" y="776"/>
                </a:cxn>
                <a:cxn ang="0">
                  <a:pos x="3558" y="664"/>
                </a:cxn>
                <a:cxn ang="0">
                  <a:pos x="3448" y="560"/>
                </a:cxn>
                <a:cxn ang="0">
                  <a:pos x="3304" y="464"/>
                </a:cxn>
                <a:cxn ang="0">
                  <a:pos x="3132" y="378"/>
                </a:cxn>
                <a:cxn ang="0">
                  <a:pos x="2932" y="304"/>
                </a:cxn>
                <a:cxn ang="0">
                  <a:pos x="2710" y="244"/>
                </a:cxn>
                <a:cxn ang="0">
                  <a:pos x="2466" y="196"/>
                </a:cxn>
                <a:cxn ang="0">
                  <a:pos x="2204" y="164"/>
                </a:cxn>
                <a:cxn ang="0">
                  <a:pos x="1930" y="150"/>
                </a:cxn>
                <a:cxn ang="0">
                  <a:pos x="1740" y="150"/>
                </a:cxn>
                <a:cxn ang="0">
                  <a:pos x="1464" y="164"/>
                </a:cxn>
                <a:cxn ang="0">
                  <a:pos x="1204" y="196"/>
                </a:cxn>
                <a:cxn ang="0">
                  <a:pos x="960" y="244"/>
                </a:cxn>
                <a:cxn ang="0">
                  <a:pos x="736" y="304"/>
                </a:cxn>
                <a:cxn ang="0">
                  <a:pos x="538" y="378"/>
                </a:cxn>
                <a:cxn ang="0">
                  <a:pos x="364" y="464"/>
                </a:cxn>
                <a:cxn ang="0">
                  <a:pos x="222" y="560"/>
                </a:cxn>
                <a:cxn ang="0">
                  <a:pos x="112" y="664"/>
                </a:cxn>
                <a:cxn ang="0">
                  <a:pos x="38" y="776"/>
                </a:cxn>
                <a:cxn ang="0">
                  <a:pos x="2" y="894"/>
                </a:cxn>
                <a:cxn ang="0">
                  <a:pos x="0" y="784"/>
                </a:cxn>
                <a:cxn ang="0">
                  <a:pos x="22" y="664"/>
                </a:cxn>
                <a:cxn ang="0">
                  <a:pos x="82" y="550"/>
                </a:cxn>
                <a:cxn ang="0">
                  <a:pos x="180" y="444"/>
                </a:cxn>
                <a:cxn ang="0">
                  <a:pos x="314" y="346"/>
                </a:cxn>
                <a:cxn ang="0">
                  <a:pos x="476" y="256"/>
                </a:cxn>
                <a:cxn ang="0">
                  <a:pos x="668" y="178"/>
                </a:cxn>
                <a:cxn ang="0">
                  <a:pos x="884" y="112"/>
                </a:cxn>
                <a:cxn ang="0">
                  <a:pos x="1120" y="60"/>
                </a:cxn>
                <a:cxn ang="0">
                  <a:pos x="1376" y="24"/>
                </a:cxn>
                <a:cxn ang="0">
                  <a:pos x="1648" y="4"/>
                </a:cxn>
                <a:cxn ang="0">
                  <a:pos x="1834" y="0"/>
                </a:cxn>
                <a:cxn ang="0">
                  <a:pos x="2114" y="8"/>
                </a:cxn>
                <a:cxn ang="0">
                  <a:pos x="2380" y="34"/>
                </a:cxn>
                <a:cxn ang="0">
                  <a:pos x="2630" y="76"/>
                </a:cxn>
                <a:cxn ang="0">
                  <a:pos x="2860" y="134"/>
                </a:cxn>
                <a:cxn ang="0">
                  <a:pos x="3068" y="204"/>
                </a:cxn>
                <a:cxn ang="0">
                  <a:pos x="3250" y="284"/>
                </a:cxn>
                <a:cxn ang="0">
                  <a:pos x="3404" y="378"/>
                </a:cxn>
                <a:cxn ang="0">
                  <a:pos x="3526" y="478"/>
                </a:cxn>
                <a:cxn ang="0">
                  <a:pos x="3612" y="588"/>
                </a:cxn>
                <a:cxn ang="0">
                  <a:pos x="3660" y="704"/>
                </a:cxn>
                <a:cxn ang="0">
                  <a:pos x="3670" y="934"/>
                </a:cxn>
              </a:cxnLst>
              <a:rect l="0" t="0" r="r" b="b"/>
              <a:pathLst>
                <a:path w="3670" h="934">
                  <a:moveTo>
                    <a:pt x="3670" y="934"/>
                  </a:moveTo>
                  <a:lnTo>
                    <a:pt x="3670" y="934"/>
                  </a:lnTo>
                  <a:lnTo>
                    <a:pt x="3668" y="894"/>
                  </a:lnTo>
                  <a:lnTo>
                    <a:pt x="3660" y="854"/>
                  </a:lnTo>
                  <a:lnTo>
                    <a:pt x="3648" y="814"/>
                  </a:lnTo>
                  <a:lnTo>
                    <a:pt x="3632" y="776"/>
                  </a:lnTo>
                  <a:lnTo>
                    <a:pt x="3612" y="738"/>
                  </a:lnTo>
                  <a:lnTo>
                    <a:pt x="3586" y="700"/>
                  </a:lnTo>
                  <a:lnTo>
                    <a:pt x="3558" y="664"/>
                  </a:lnTo>
                  <a:lnTo>
                    <a:pt x="3526" y="628"/>
                  </a:lnTo>
                  <a:lnTo>
                    <a:pt x="3488" y="594"/>
                  </a:lnTo>
                  <a:lnTo>
                    <a:pt x="3448" y="560"/>
                  </a:lnTo>
                  <a:lnTo>
                    <a:pt x="3404" y="526"/>
                  </a:lnTo>
                  <a:lnTo>
                    <a:pt x="3356" y="494"/>
                  </a:lnTo>
                  <a:lnTo>
                    <a:pt x="3304" y="464"/>
                  </a:lnTo>
                  <a:lnTo>
                    <a:pt x="3250" y="434"/>
                  </a:lnTo>
                  <a:lnTo>
                    <a:pt x="3192" y="406"/>
                  </a:lnTo>
                  <a:lnTo>
                    <a:pt x="3132" y="378"/>
                  </a:lnTo>
                  <a:lnTo>
                    <a:pt x="3068" y="352"/>
                  </a:lnTo>
                  <a:lnTo>
                    <a:pt x="3002" y="328"/>
                  </a:lnTo>
                  <a:lnTo>
                    <a:pt x="2932" y="304"/>
                  </a:lnTo>
                  <a:lnTo>
                    <a:pt x="2860" y="282"/>
                  </a:lnTo>
                  <a:lnTo>
                    <a:pt x="2786" y="262"/>
                  </a:lnTo>
                  <a:lnTo>
                    <a:pt x="2710" y="244"/>
                  </a:lnTo>
                  <a:lnTo>
                    <a:pt x="2630" y="226"/>
                  </a:lnTo>
                  <a:lnTo>
                    <a:pt x="2548" y="210"/>
                  </a:lnTo>
                  <a:lnTo>
                    <a:pt x="2466" y="196"/>
                  </a:lnTo>
                  <a:lnTo>
                    <a:pt x="2380" y="184"/>
                  </a:lnTo>
                  <a:lnTo>
                    <a:pt x="2294" y="174"/>
                  </a:lnTo>
                  <a:lnTo>
                    <a:pt x="2204" y="164"/>
                  </a:lnTo>
                  <a:lnTo>
                    <a:pt x="2114" y="158"/>
                  </a:lnTo>
                  <a:lnTo>
                    <a:pt x="2022" y="152"/>
                  </a:lnTo>
                  <a:lnTo>
                    <a:pt x="1930" y="150"/>
                  </a:lnTo>
                  <a:lnTo>
                    <a:pt x="1834" y="148"/>
                  </a:lnTo>
                  <a:lnTo>
                    <a:pt x="1834" y="148"/>
                  </a:lnTo>
                  <a:lnTo>
                    <a:pt x="1740" y="150"/>
                  </a:lnTo>
                  <a:lnTo>
                    <a:pt x="1648" y="152"/>
                  </a:lnTo>
                  <a:lnTo>
                    <a:pt x="1556" y="158"/>
                  </a:lnTo>
                  <a:lnTo>
                    <a:pt x="1464" y="164"/>
                  </a:lnTo>
                  <a:lnTo>
                    <a:pt x="1376" y="174"/>
                  </a:lnTo>
                  <a:lnTo>
                    <a:pt x="1290" y="184"/>
                  </a:lnTo>
                  <a:lnTo>
                    <a:pt x="1204" y="196"/>
                  </a:lnTo>
                  <a:lnTo>
                    <a:pt x="1120" y="210"/>
                  </a:lnTo>
                  <a:lnTo>
                    <a:pt x="1040" y="226"/>
                  </a:lnTo>
                  <a:lnTo>
                    <a:pt x="960" y="244"/>
                  </a:lnTo>
                  <a:lnTo>
                    <a:pt x="884" y="262"/>
                  </a:lnTo>
                  <a:lnTo>
                    <a:pt x="808" y="282"/>
                  </a:lnTo>
                  <a:lnTo>
                    <a:pt x="736" y="304"/>
                  </a:lnTo>
                  <a:lnTo>
                    <a:pt x="668" y="328"/>
                  </a:lnTo>
                  <a:lnTo>
                    <a:pt x="602" y="352"/>
                  </a:lnTo>
                  <a:lnTo>
                    <a:pt x="538" y="378"/>
                  </a:lnTo>
                  <a:lnTo>
                    <a:pt x="476" y="406"/>
                  </a:lnTo>
                  <a:lnTo>
                    <a:pt x="418" y="434"/>
                  </a:lnTo>
                  <a:lnTo>
                    <a:pt x="364" y="464"/>
                  </a:lnTo>
                  <a:lnTo>
                    <a:pt x="314" y="494"/>
                  </a:lnTo>
                  <a:lnTo>
                    <a:pt x="266" y="526"/>
                  </a:lnTo>
                  <a:lnTo>
                    <a:pt x="222" y="560"/>
                  </a:lnTo>
                  <a:lnTo>
                    <a:pt x="180" y="594"/>
                  </a:lnTo>
                  <a:lnTo>
                    <a:pt x="144" y="628"/>
                  </a:lnTo>
                  <a:lnTo>
                    <a:pt x="112" y="664"/>
                  </a:lnTo>
                  <a:lnTo>
                    <a:pt x="82" y="700"/>
                  </a:lnTo>
                  <a:lnTo>
                    <a:pt x="58" y="738"/>
                  </a:lnTo>
                  <a:lnTo>
                    <a:pt x="38" y="776"/>
                  </a:lnTo>
                  <a:lnTo>
                    <a:pt x="22" y="814"/>
                  </a:lnTo>
                  <a:lnTo>
                    <a:pt x="10" y="854"/>
                  </a:lnTo>
                  <a:lnTo>
                    <a:pt x="2" y="894"/>
                  </a:lnTo>
                  <a:lnTo>
                    <a:pt x="0" y="934"/>
                  </a:lnTo>
                  <a:lnTo>
                    <a:pt x="0" y="784"/>
                  </a:lnTo>
                  <a:lnTo>
                    <a:pt x="0" y="784"/>
                  </a:lnTo>
                  <a:lnTo>
                    <a:pt x="2" y="744"/>
                  </a:lnTo>
                  <a:lnTo>
                    <a:pt x="10" y="704"/>
                  </a:lnTo>
                  <a:lnTo>
                    <a:pt x="22" y="664"/>
                  </a:lnTo>
                  <a:lnTo>
                    <a:pt x="38" y="626"/>
                  </a:lnTo>
                  <a:lnTo>
                    <a:pt x="58" y="588"/>
                  </a:lnTo>
                  <a:lnTo>
                    <a:pt x="82" y="550"/>
                  </a:lnTo>
                  <a:lnTo>
                    <a:pt x="112" y="514"/>
                  </a:lnTo>
                  <a:lnTo>
                    <a:pt x="144" y="478"/>
                  </a:lnTo>
                  <a:lnTo>
                    <a:pt x="180" y="444"/>
                  </a:lnTo>
                  <a:lnTo>
                    <a:pt x="222" y="410"/>
                  </a:lnTo>
                  <a:lnTo>
                    <a:pt x="266" y="378"/>
                  </a:lnTo>
                  <a:lnTo>
                    <a:pt x="314" y="346"/>
                  </a:lnTo>
                  <a:lnTo>
                    <a:pt x="364" y="314"/>
                  </a:lnTo>
                  <a:lnTo>
                    <a:pt x="418" y="284"/>
                  </a:lnTo>
                  <a:lnTo>
                    <a:pt x="476" y="256"/>
                  </a:lnTo>
                  <a:lnTo>
                    <a:pt x="538" y="230"/>
                  </a:lnTo>
                  <a:lnTo>
                    <a:pt x="602" y="204"/>
                  </a:lnTo>
                  <a:lnTo>
                    <a:pt x="668" y="178"/>
                  </a:lnTo>
                  <a:lnTo>
                    <a:pt x="736" y="156"/>
                  </a:lnTo>
                  <a:lnTo>
                    <a:pt x="808" y="134"/>
                  </a:lnTo>
                  <a:lnTo>
                    <a:pt x="884" y="112"/>
                  </a:lnTo>
                  <a:lnTo>
                    <a:pt x="960" y="94"/>
                  </a:lnTo>
                  <a:lnTo>
                    <a:pt x="1040" y="76"/>
                  </a:lnTo>
                  <a:lnTo>
                    <a:pt x="1120" y="60"/>
                  </a:lnTo>
                  <a:lnTo>
                    <a:pt x="1204" y="46"/>
                  </a:lnTo>
                  <a:lnTo>
                    <a:pt x="1290" y="34"/>
                  </a:lnTo>
                  <a:lnTo>
                    <a:pt x="1376" y="24"/>
                  </a:lnTo>
                  <a:lnTo>
                    <a:pt x="1464" y="16"/>
                  </a:lnTo>
                  <a:lnTo>
                    <a:pt x="1556" y="8"/>
                  </a:lnTo>
                  <a:lnTo>
                    <a:pt x="1648" y="4"/>
                  </a:lnTo>
                  <a:lnTo>
                    <a:pt x="1740" y="0"/>
                  </a:lnTo>
                  <a:lnTo>
                    <a:pt x="1834" y="0"/>
                  </a:lnTo>
                  <a:lnTo>
                    <a:pt x="1834" y="0"/>
                  </a:lnTo>
                  <a:lnTo>
                    <a:pt x="1930" y="0"/>
                  </a:lnTo>
                  <a:lnTo>
                    <a:pt x="2022" y="4"/>
                  </a:lnTo>
                  <a:lnTo>
                    <a:pt x="2114" y="8"/>
                  </a:lnTo>
                  <a:lnTo>
                    <a:pt x="2204" y="16"/>
                  </a:lnTo>
                  <a:lnTo>
                    <a:pt x="2294" y="24"/>
                  </a:lnTo>
                  <a:lnTo>
                    <a:pt x="2380" y="34"/>
                  </a:lnTo>
                  <a:lnTo>
                    <a:pt x="2466" y="46"/>
                  </a:lnTo>
                  <a:lnTo>
                    <a:pt x="2548" y="60"/>
                  </a:lnTo>
                  <a:lnTo>
                    <a:pt x="2630" y="76"/>
                  </a:lnTo>
                  <a:lnTo>
                    <a:pt x="2710" y="94"/>
                  </a:lnTo>
                  <a:lnTo>
                    <a:pt x="2786" y="112"/>
                  </a:lnTo>
                  <a:lnTo>
                    <a:pt x="2860" y="134"/>
                  </a:lnTo>
                  <a:lnTo>
                    <a:pt x="2932" y="156"/>
                  </a:lnTo>
                  <a:lnTo>
                    <a:pt x="3002" y="178"/>
                  </a:lnTo>
                  <a:lnTo>
                    <a:pt x="3068" y="204"/>
                  </a:lnTo>
                  <a:lnTo>
                    <a:pt x="3132" y="230"/>
                  </a:lnTo>
                  <a:lnTo>
                    <a:pt x="3192" y="256"/>
                  </a:lnTo>
                  <a:lnTo>
                    <a:pt x="3250" y="284"/>
                  </a:lnTo>
                  <a:lnTo>
                    <a:pt x="3304" y="314"/>
                  </a:lnTo>
                  <a:lnTo>
                    <a:pt x="3356" y="346"/>
                  </a:lnTo>
                  <a:lnTo>
                    <a:pt x="3404" y="378"/>
                  </a:lnTo>
                  <a:lnTo>
                    <a:pt x="3448" y="410"/>
                  </a:lnTo>
                  <a:lnTo>
                    <a:pt x="3488" y="444"/>
                  </a:lnTo>
                  <a:lnTo>
                    <a:pt x="3526" y="478"/>
                  </a:lnTo>
                  <a:lnTo>
                    <a:pt x="3558" y="514"/>
                  </a:lnTo>
                  <a:lnTo>
                    <a:pt x="3586" y="550"/>
                  </a:lnTo>
                  <a:lnTo>
                    <a:pt x="3612" y="588"/>
                  </a:lnTo>
                  <a:lnTo>
                    <a:pt x="3632" y="626"/>
                  </a:lnTo>
                  <a:lnTo>
                    <a:pt x="3648" y="664"/>
                  </a:lnTo>
                  <a:lnTo>
                    <a:pt x="3660" y="704"/>
                  </a:lnTo>
                  <a:lnTo>
                    <a:pt x="3668" y="744"/>
                  </a:lnTo>
                  <a:lnTo>
                    <a:pt x="3670" y="784"/>
                  </a:lnTo>
                  <a:lnTo>
                    <a:pt x="3670" y="93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5">
                    <a:lumMod val="50000"/>
                  </a:schemeClr>
                </a:gs>
                <a:gs pos="50000">
                  <a:schemeClr val="accent5">
                    <a:lumMod val="7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1"/>
            </a:gradFill>
            <a:ln w="3175">
              <a:noFill/>
              <a:round/>
              <a:headEnd/>
              <a:tailEnd/>
            </a:ln>
            <a:effectLst/>
          </p:spPr>
          <p:txBody>
            <a:bodyPr lIns="18288" tIns="9144" rIns="18288" bIns="9144" rtlCol="0" anchor="ctr"/>
            <a:lstStyle/>
            <a:p>
              <a:pPr algn="ctr" rtl="0">
                <a:lnSpc>
                  <a:spcPct val="85000"/>
                </a:lnSpc>
                <a:spcBef>
                  <a:spcPct val="20000"/>
                </a:spcBef>
                <a:defRPr/>
              </a:pPr>
              <a:endPara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112" charset="0"/>
              </a:endParaRPr>
            </a:p>
          </p:txBody>
        </p:sp>
        <p:sp>
          <p:nvSpPr>
            <p:cNvPr id="8" name="Forma Livre 5">
              <a:extLst>
                <a:ext uri="{FF2B5EF4-FFF2-40B4-BE49-F238E27FC236}">
                  <a16:creationId xmlns:a16="http://schemas.microsoft.com/office/drawing/2014/main" id="{D91D81CC-ABD5-DF4F-9E9F-CDA6E56C6E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0288" y="4240364"/>
              <a:ext cx="2627935" cy="692647"/>
            </a:xfrm>
            <a:custGeom>
              <a:avLst/>
              <a:gdLst/>
              <a:ahLst/>
              <a:cxnLst>
                <a:cxn ang="0">
                  <a:pos x="2" y="772"/>
                </a:cxn>
                <a:cxn ang="0">
                  <a:pos x="30" y="674"/>
                </a:cxn>
                <a:cxn ang="0">
                  <a:pos x="92" y="582"/>
                </a:cxn>
                <a:cxn ang="0">
                  <a:pos x="184" y="494"/>
                </a:cxn>
                <a:cxn ang="0">
                  <a:pos x="304" y="416"/>
                </a:cxn>
                <a:cxn ang="0">
                  <a:pos x="448" y="344"/>
                </a:cxn>
                <a:cxn ang="0">
                  <a:pos x="614" y="282"/>
                </a:cxn>
                <a:cxn ang="0">
                  <a:pos x="800" y="232"/>
                </a:cxn>
                <a:cxn ang="0">
                  <a:pos x="1002" y="192"/>
                </a:cxn>
                <a:cxn ang="0">
                  <a:pos x="1220" y="166"/>
                </a:cxn>
                <a:cxn ang="0">
                  <a:pos x="1450" y="154"/>
                </a:cxn>
                <a:cxn ang="0">
                  <a:pos x="1608" y="154"/>
                </a:cxn>
                <a:cxn ang="0">
                  <a:pos x="1836" y="166"/>
                </a:cxn>
                <a:cxn ang="0">
                  <a:pos x="2054" y="192"/>
                </a:cxn>
                <a:cxn ang="0">
                  <a:pos x="2258" y="232"/>
                </a:cxn>
                <a:cxn ang="0">
                  <a:pos x="2444" y="282"/>
                </a:cxn>
                <a:cxn ang="0">
                  <a:pos x="2610" y="344"/>
                </a:cxn>
                <a:cxn ang="0">
                  <a:pos x="2754" y="416"/>
                </a:cxn>
                <a:cxn ang="0">
                  <a:pos x="2874" y="494"/>
                </a:cxn>
                <a:cxn ang="0">
                  <a:pos x="2964" y="582"/>
                </a:cxn>
                <a:cxn ang="0">
                  <a:pos x="3026" y="674"/>
                </a:cxn>
                <a:cxn ang="0">
                  <a:pos x="3056" y="772"/>
                </a:cxn>
                <a:cxn ang="0">
                  <a:pos x="3058" y="654"/>
                </a:cxn>
                <a:cxn ang="0">
                  <a:pos x="3040" y="554"/>
                </a:cxn>
                <a:cxn ang="0">
                  <a:pos x="2988" y="458"/>
                </a:cxn>
                <a:cxn ang="0">
                  <a:pos x="2906" y="370"/>
                </a:cxn>
                <a:cxn ang="0">
                  <a:pos x="2796" y="288"/>
                </a:cxn>
                <a:cxn ang="0">
                  <a:pos x="2660" y="214"/>
                </a:cxn>
                <a:cxn ang="0">
                  <a:pos x="2502" y="148"/>
                </a:cxn>
                <a:cxn ang="0">
                  <a:pos x="2322" y="94"/>
                </a:cxn>
                <a:cxn ang="0">
                  <a:pos x="2124" y="50"/>
                </a:cxn>
                <a:cxn ang="0">
                  <a:pos x="1910" y="20"/>
                </a:cxn>
                <a:cxn ang="0">
                  <a:pos x="1684" y="2"/>
                </a:cxn>
                <a:cxn ang="0">
                  <a:pos x="1528" y="0"/>
                </a:cxn>
                <a:cxn ang="0">
                  <a:pos x="1296" y="6"/>
                </a:cxn>
                <a:cxn ang="0">
                  <a:pos x="1074" y="28"/>
                </a:cxn>
                <a:cxn ang="0">
                  <a:pos x="866" y="64"/>
                </a:cxn>
                <a:cxn ang="0">
                  <a:pos x="674" y="112"/>
                </a:cxn>
                <a:cxn ang="0">
                  <a:pos x="500" y="170"/>
                </a:cxn>
                <a:cxn ang="0">
                  <a:pos x="348" y="238"/>
                </a:cxn>
                <a:cxn ang="0">
                  <a:pos x="222" y="314"/>
                </a:cxn>
                <a:cxn ang="0">
                  <a:pos x="120" y="398"/>
                </a:cxn>
                <a:cxn ang="0">
                  <a:pos x="48" y="490"/>
                </a:cxn>
                <a:cxn ang="0">
                  <a:pos x="8" y="586"/>
                </a:cxn>
                <a:cxn ang="0">
                  <a:pos x="0" y="806"/>
                </a:cxn>
              </a:cxnLst>
              <a:rect l="0" t="0" r="r" b="b"/>
              <a:pathLst>
                <a:path w="3058" h="806">
                  <a:moveTo>
                    <a:pt x="0" y="806"/>
                  </a:moveTo>
                  <a:lnTo>
                    <a:pt x="0" y="806"/>
                  </a:lnTo>
                  <a:lnTo>
                    <a:pt x="2" y="772"/>
                  </a:lnTo>
                  <a:lnTo>
                    <a:pt x="8" y="740"/>
                  </a:lnTo>
                  <a:lnTo>
                    <a:pt x="18" y="708"/>
                  </a:lnTo>
                  <a:lnTo>
                    <a:pt x="30" y="674"/>
                  </a:lnTo>
                  <a:lnTo>
                    <a:pt x="48" y="644"/>
                  </a:lnTo>
                  <a:lnTo>
                    <a:pt x="68" y="612"/>
                  </a:lnTo>
                  <a:lnTo>
                    <a:pt x="92" y="582"/>
                  </a:lnTo>
                  <a:lnTo>
                    <a:pt x="120" y="552"/>
                  </a:lnTo>
                  <a:lnTo>
                    <a:pt x="150" y="524"/>
                  </a:lnTo>
                  <a:lnTo>
                    <a:pt x="184" y="494"/>
                  </a:lnTo>
                  <a:lnTo>
                    <a:pt x="222" y="468"/>
                  </a:lnTo>
                  <a:lnTo>
                    <a:pt x="260" y="442"/>
                  </a:lnTo>
                  <a:lnTo>
                    <a:pt x="304" y="416"/>
                  </a:lnTo>
                  <a:lnTo>
                    <a:pt x="348" y="390"/>
                  </a:lnTo>
                  <a:lnTo>
                    <a:pt x="396" y="366"/>
                  </a:lnTo>
                  <a:lnTo>
                    <a:pt x="448" y="344"/>
                  </a:lnTo>
                  <a:lnTo>
                    <a:pt x="500" y="322"/>
                  </a:lnTo>
                  <a:lnTo>
                    <a:pt x="556" y="302"/>
                  </a:lnTo>
                  <a:lnTo>
                    <a:pt x="614" y="282"/>
                  </a:lnTo>
                  <a:lnTo>
                    <a:pt x="674" y="264"/>
                  </a:lnTo>
                  <a:lnTo>
                    <a:pt x="736" y="248"/>
                  </a:lnTo>
                  <a:lnTo>
                    <a:pt x="800" y="232"/>
                  </a:lnTo>
                  <a:lnTo>
                    <a:pt x="866" y="218"/>
                  </a:lnTo>
                  <a:lnTo>
                    <a:pt x="934" y="204"/>
                  </a:lnTo>
                  <a:lnTo>
                    <a:pt x="1002" y="192"/>
                  </a:lnTo>
                  <a:lnTo>
                    <a:pt x="1074" y="182"/>
                  </a:lnTo>
                  <a:lnTo>
                    <a:pt x="1146" y="174"/>
                  </a:lnTo>
                  <a:lnTo>
                    <a:pt x="1220" y="166"/>
                  </a:lnTo>
                  <a:lnTo>
                    <a:pt x="1296" y="160"/>
                  </a:lnTo>
                  <a:lnTo>
                    <a:pt x="1372" y="156"/>
                  </a:lnTo>
                  <a:lnTo>
                    <a:pt x="1450" y="154"/>
                  </a:lnTo>
                  <a:lnTo>
                    <a:pt x="1528" y="152"/>
                  </a:lnTo>
                  <a:lnTo>
                    <a:pt x="1528" y="152"/>
                  </a:lnTo>
                  <a:lnTo>
                    <a:pt x="1608" y="154"/>
                  </a:lnTo>
                  <a:lnTo>
                    <a:pt x="1684" y="156"/>
                  </a:lnTo>
                  <a:lnTo>
                    <a:pt x="1762" y="160"/>
                  </a:lnTo>
                  <a:lnTo>
                    <a:pt x="1836" y="166"/>
                  </a:lnTo>
                  <a:lnTo>
                    <a:pt x="1910" y="174"/>
                  </a:lnTo>
                  <a:lnTo>
                    <a:pt x="1984" y="182"/>
                  </a:lnTo>
                  <a:lnTo>
                    <a:pt x="2054" y="192"/>
                  </a:lnTo>
                  <a:lnTo>
                    <a:pt x="2124" y="204"/>
                  </a:lnTo>
                  <a:lnTo>
                    <a:pt x="2192" y="218"/>
                  </a:lnTo>
                  <a:lnTo>
                    <a:pt x="2258" y="232"/>
                  </a:lnTo>
                  <a:lnTo>
                    <a:pt x="2322" y="248"/>
                  </a:lnTo>
                  <a:lnTo>
                    <a:pt x="2384" y="264"/>
                  </a:lnTo>
                  <a:lnTo>
                    <a:pt x="2444" y="282"/>
                  </a:lnTo>
                  <a:lnTo>
                    <a:pt x="2502" y="302"/>
                  </a:lnTo>
                  <a:lnTo>
                    <a:pt x="2556" y="322"/>
                  </a:lnTo>
                  <a:lnTo>
                    <a:pt x="2610" y="344"/>
                  </a:lnTo>
                  <a:lnTo>
                    <a:pt x="2660" y="366"/>
                  </a:lnTo>
                  <a:lnTo>
                    <a:pt x="2708" y="390"/>
                  </a:lnTo>
                  <a:lnTo>
                    <a:pt x="2754" y="416"/>
                  </a:lnTo>
                  <a:lnTo>
                    <a:pt x="2796" y="442"/>
                  </a:lnTo>
                  <a:lnTo>
                    <a:pt x="2836" y="468"/>
                  </a:lnTo>
                  <a:lnTo>
                    <a:pt x="2874" y="494"/>
                  </a:lnTo>
                  <a:lnTo>
                    <a:pt x="2906" y="524"/>
                  </a:lnTo>
                  <a:lnTo>
                    <a:pt x="2938" y="552"/>
                  </a:lnTo>
                  <a:lnTo>
                    <a:pt x="2964" y="582"/>
                  </a:lnTo>
                  <a:lnTo>
                    <a:pt x="2988" y="612"/>
                  </a:lnTo>
                  <a:lnTo>
                    <a:pt x="3010" y="644"/>
                  </a:lnTo>
                  <a:lnTo>
                    <a:pt x="3026" y="674"/>
                  </a:lnTo>
                  <a:lnTo>
                    <a:pt x="3040" y="708"/>
                  </a:lnTo>
                  <a:lnTo>
                    <a:pt x="3050" y="740"/>
                  </a:lnTo>
                  <a:lnTo>
                    <a:pt x="3056" y="772"/>
                  </a:lnTo>
                  <a:lnTo>
                    <a:pt x="3058" y="806"/>
                  </a:lnTo>
                  <a:lnTo>
                    <a:pt x="3058" y="654"/>
                  </a:lnTo>
                  <a:lnTo>
                    <a:pt x="3058" y="654"/>
                  </a:lnTo>
                  <a:lnTo>
                    <a:pt x="3056" y="620"/>
                  </a:lnTo>
                  <a:lnTo>
                    <a:pt x="3050" y="586"/>
                  </a:lnTo>
                  <a:lnTo>
                    <a:pt x="3040" y="554"/>
                  </a:lnTo>
                  <a:lnTo>
                    <a:pt x="3026" y="522"/>
                  </a:lnTo>
                  <a:lnTo>
                    <a:pt x="3010" y="490"/>
                  </a:lnTo>
                  <a:lnTo>
                    <a:pt x="2988" y="458"/>
                  </a:lnTo>
                  <a:lnTo>
                    <a:pt x="2964" y="428"/>
                  </a:lnTo>
                  <a:lnTo>
                    <a:pt x="2938" y="398"/>
                  </a:lnTo>
                  <a:lnTo>
                    <a:pt x="2906" y="370"/>
                  </a:lnTo>
                  <a:lnTo>
                    <a:pt x="2874" y="342"/>
                  </a:lnTo>
                  <a:lnTo>
                    <a:pt x="2836" y="314"/>
                  </a:lnTo>
                  <a:lnTo>
                    <a:pt x="2796" y="288"/>
                  </a:lnTo>
                  <a:lnTo>
                    <a:pt x="2754" y="262"/>
                  </a:lnTo>
                  <a:lnTo>
                    <a:pt x="2708" y="238"/>
                  </a:lnTo>
                  <a:lnTo>
                    <a:pt x="2660" y="214"/>
                  </a:lnTo>
                  <a:lnTo>
                    <a:pt x="2610" y="190"/>
                  </a:lnTo>
                  <a:lnTo>
                    <a:pt x="2556" y="170"/>
                  </a:lnTo>
                  <a:lnTo>
                    <a:pt x="2502" y="148"/>
                  </a:lnTo>
                  <a:lnTo>
                    <a:pt x="2444" y="130"/>
                  </a:lnTo>
                  <a:lnTo>
                    <a:pt x="2384" y="112"/>
                  </a:lnTo>
                  <a:lnTo>
                    <a:pt x="2322" y="94"/>
                  </a:lnTo>
                  <a:lnTo>
                    <a:pt x="2258" y="78"/>
                  </a:lnTo>
                  <a:lnTo>
                    <a:pt x="2192" y="64"/>
                  </a:lnTo>
                  <a:lnTo>
                    <a:pt x="2124" y="50"/>
                  </a:lnTo>
                  <a:lnTo>
                    <a:pt x="2054" y="40"/>
                  </a:lnTo>
                  <a:lnTo>
                    <a:pt x="1984" y="28"/>
                  </a:lnTo>
                  <a:lnTo>
                    <a:pt x="1910" y="20"/>
                  </a:lnTo>
                  <a:lnTo>
                    <a:pt x="1836" y="12"/>
                  </a:lnTo>
                  <a:lnTo>
                    <a:pt x="1762" y="6"/>
                  </a:lnTo>
                  <a:lnTo>
                    <a:pt x="1684" y="2"/>
                  </a:lnTo>
                  <a:lnTo>
                    <a:pt x="1608" y="0"/>
                  </a:lnTo>
                  <a:lnTo>
                    <a:pt x="1528" y="0"/>
                  </a:lnTo>
                  <a:lnTo>
                    <a:pt x="1528" y="0"/>
                  </a:lnTo>
                  <a:lnTo>
                    <a:pt x="1450" y="0"/>
                  </a:lnTo>
                  <a:lnTo>
                    <a:pt x="1372" y="2"/>
                  </a:lnTo>
                  <a:lnTo>
                    <a:pt x="1296" y="6"/>
                  </a:lnTo>
                  <a:lnTo>
                    <a:pt x="1220" y="12"/>
                  </a:lnTo>
                  <a:lnTo>
                    <a:pt x="1146" y="20"/>
                  </a:lnTo>
                  <a:lnTo>
                    <a:pt x="1074" y="28"/>
                  </a:lnTo>
                  <a:lnTo>
                    <a:pt x="1002" y="40"/>
                  </a:lnTo>
                  <a:lnTo>
                    <a:pt x="934" y="50"/>
                  </a:lnTo>
                  <a:lnTo>
                    <a:pt x="866" y="64"/>
                  </a:lnTo>
                  <a:lnTo>
                    <a:pt x="800" y="78"/>
                  </a:lnTo>
                  <a:lnTo>
                    <a:pt x="736" y="94"/>
                  </a:lnTo>
                  <a:lnTo>
                    <a:pt x="674" y="112"/>
                  </a:lnTo>
                  <a:lnTo>
                    <a:pt x="614" y="130"/>
                  </a:lnTo>
                  <a:lnTo>
                    <a:pt x="556" y="148"/>
                  </a:lnTo>
                  <a:lnTo>
                    <a:pt x="500" y="170"/>
                  </a:lnTo>
                  <a:lnTo>
                    <a:pt x="448" y="190"/>
                  </a:lnTo>
                  <a:lnTo>
                    <a:pt x="396" y="214"/>
                  </a:lnTo>
                  <a:lnTo>
                    <a:pt x="348" y="238"/>
                  </a:lnTo>
                  <a:lnTo>
                    <a:pt x="304" y="262"/>
                  </a:lnTo>
                  <a:lnTo>
                    <a:pt x="260" y="288"/>
                  </a:lnTo>
                  <a:lnTo>
                    <a:pt x="222" y="314"/>
                  </a:lnTo>
                  <a:lnTo>
                    <a:pt x="184" y="342"/>
                  </a:lnTo>
                  <a:lnTo>
                    <a:pt x="150" y="370"/>
                  </a:lnTo>
                  <a:lnTo>
                    <a:pt x="120" y="398"/>
                  </a:lnTo>
                  <a:lnTo>
                    <a:pt x="92" y="428"/>
                  </a:lnTo>
                  <a:lnTo>
                    <a:pt x="68" y="458"/>
                  </a:lnTo>
                  <a:lnTo>
                    <a:pt x="48" y="490"/>
                  </a:lnTo>
                  <a:lnTo>
                    <a:pt x="30" y="522"/>
                  </a:lnTo>
                  <a:lnTo>
                    <a:pt x="18" y="554"/>
                  </a:lnTo>
                  <a:lnTo>
                    <a:pt x="8" y="586"/>
                  </a:lnTo>
                  <a:lnTo>
                    <a:pt x="2" y="620"/>
                  </a:lnTo>
                  <a:lnTo>
                    <a:pt x="0" y="654"/>
                  </a:lnTo>
                  <a:lnTo>
                    <a:pt x="0" y="80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5">
                    <a:lumMod val="50000"/>
                  </a:schemeClr>
                </a:gs>
                <a:gs pos="50000">
                  <a:schemeClr val="accent5">
                    <a:lumMod val="7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1"/>
            </a:gradFill>
            <a:ln w="3175">
              <a:noFill/>
              <a:round/>
              <a:headEnd/>
              <a:tailEnd/>
            </a:ln>
            <a:effectLst/>
          </p:spPr>
          <p:txBody>
            <a:bodyPr lIns="18288" tIns="9144" rIns="18288" bIns="9144" rtlCol="0" anchor="ctr"/>
            <a:lstStyle/>
            <a:p>
              <a:pPr algn="ctr" rtl="0">
                <a:lnSpc>
                  <a:spcPct val="85000"/>
                </a:lnSpc>
                <a:spcBef>
                  <a:spcPct val="20000"/>
                </a:spcBef>
                <a:defRPr/>
              </a:pPr>
              <a:endPara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112" charset="0"/>
              </a:endParaRPr>
            </a:p>
          </p:txBody>
        </p:sp>
        <p:sp>
          <p:nvSpPr>
            <p:cNvPr id="9" name="Forma Livre 6">
              <a:extLst>
                <a:ext uri="{FF2B5EF4-FFF2-40B4-BE49-F238E27FC236}">
                  <a16:creationId xmlns:a16="http://schemas.microsoft.com/office/drawing/2014/main" id="{85E51020-3323-534F-912B-8501899572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8567" y="5008635"/>
              <a:ext cx="2189658" cy="596399"/>
            </a:xfrm>
            <a:custGeom>
              <a:avLst/>
              <a:gdLst/>
              <a:ahLst/>
              <a:cxnLst>
                <a:cxn ang="0">
                  <a:pos x="2" y="666"/>
                </a:cxn>
                <a:cxn ang="0">
                  <a:pos x="26" y="584"/>
                </a:cxn>
                <a:cxn ang="0">
                  <a:pos x="78" y="506"/>
                </a:cxn>
                <a:cxn ang="0">
                  <a:pos x="154" y="434"/>
                </a:cxn>
                <a:cxn ang="0">
                  <a:pos x="254" y="368"/>
                </a:cxn>
                <a:cxn ang="0">
                  <a:pos x="374" y="308"/>
                </a:cxn>
                <a:cxn ang="0">
                  <a:pos x="512" y="258"/>
                </a:cxn>
                <a:cxn ang="0">
                  <a:pos x="668" y="214"/>
                </a:cxn>
                <a:cxn ang="0">
                  <a:pos x="836" y="182"/>
                </a:cxn>
                <a:cxn ang="0">
                  <a:pos x="1018" y="160"/>
                </a:cxn>
                <a:cxn ang="0">
                  <a:pos x="1210" y="150"/>
                </a:cxn>
                <a:cxn ang="0">
                  <a:pos x="1340" y="150"/>
                </a:cxn>
                <a:cxn ang="0">
                  <a:pos x="1532" y="160"/>
                </a:cxn>
                <a:cxn ang="0">
                  <a:pos x="1712" y="182"/>
                </a:cxn>
                <a:cxn ang="0">
                  <a:pos x="1882" y="214"/>
                </a:cxn>
                <a:cxn ang="0">
                  <a:pos x="2036" y="258"/>
                </a:cxn>
                <a:cxn ang="0">
                  <a:pos x="2176" y="308"/>
                </a:cxn>
                <a:cxn ang="0">
                  <a:pos x="2296" y="368"/>
                </a:cxn>
                <a:cxn ang="0">
                  <a:pos x="2396" y="434"/>
                </a:cxn>
                <a:cxn ang="0">
                  <a:pos x="2472" y="506"/>
                </a:cxn>
                <a:cxn ang="0">
                  <a:pos x="2522" y="584"/>
                </a:cxn>
                <a:cxn ang="0">
                  <a:pos x="2548" y="666"/>
                </a:cxn>
                <a:cxn ang="0">
                  <a:pos x="2548" y="544"/>
                </a:cxn>
                <a:cxn ang="0">
                  <a:pos x="2534" y="462"/>
                </a:cxn>
                <a:cxn ang="0">
                  <a:pos x="2492" y="382"/>
                </a:cxn>
                <a:cxn ang="0">
                  <a:pos x="2424" y="308"/>
                </a:cxn>
                <a:cxn ang="0">
                  <a:pos x="2332" y="240"/>
                </a:cxn>
                <a:cxn ang="0">
                  <a:pos x="2218" y="178"/>
                </a:cxn>
                <a:cxn ang="0">
                  <a:pos x="2086" y="124"/>
                </a:cxn>
                <a:cxn ang="0">
                  <a:pos x="1936" y="78"/>
                </a:cxn>
                <a:cxn ang="0">
                  <a:pos x="1770" y="42"/>
                </a:cxn>
                <a:cxn ang="0">
                  <a:pos x="1594" y="16"/>
                </a:cxn>
                <a:cxn ang="0">
                  <a:pos x="1404" y="2"/>
                </a:cxn>
                <a:cxn ang="0">
                  <a:pos x="1274" y="0"/>
                </a:cxn>
                <a:cxn ang="0">
                  <a:pos x="1080" y="6"/>
                </a:cxn>
                <a:cxn ang="0">
                  <a:pos x="896" y="24"/>
                </a:cxn>
                <a:cxn ang="0">
                  <a:pos x="722" y="54"/>
                </a:cxn>
                <a:cxn ang="0">
                  <a:pos x="562" y="92"/>
                </a:cxn>
                <a:cxn ang="0">
                  <a:pos x="418" y="142"/>
                </a:cxn>
                <a:cxn ang="0">
                  <a:pos x="292" y="198"/>
                </a:cxn>
                <a:cxn ang="0">
                  <a:pos x="184" y="262"/>
                </a:cxn>
                <a:cxn ang="0">
                  <a:pos x="100" y="332"/>
                </a:cxn>
                <a:cxn ang="0">
                  <a:pos x="40" y="408"/>
                </a:cxn>
                <a:cxn ang="0">
                  <a:pos x="8" y="488"/>
                </a:cxn>
                <a:cxn ang="0">
                  <a:pos x="0" y="694"/>
                </a:cxn>
              </a:cxnLst>
              <a:rect l="0" t="0" r="r" b="b"/>
              <a:pathLst>
                <a:path w="2548" h="694">
                  <a:moveTo>
                    <a:pt x="0" y="694"/>
                  </a:moveTo>
                  <a:lnTo>
                    <a:pt x="0" y="694"/>
                  </a:lnTo>
                  <a:lnTo>
                    <a:pt x="2" y="666"/>
                  </a:lnTo>
                  <a:lnTo>
                    <a:pt x="8" y="638"/>
                  </a:lnTo>
                  <a:lnTo>
                    <a:pt x="16" y="612"/>
                  </a:lnTo>
                  <a:lnTo>
                    <a:pt x="26" y="584"/>
                  </a:lnTo>
                  <a:lnTo>
                    <a:pt x="40" y="558"/>
                  </a:lnTo>
                  <a:lnTo>
                    <a:pt x="58" y="532"/>
                  </a:lnTo>
                  <a:lnTo>
                    <a:pt x="78" y="506"/>
                  </a:lnTo>
                  <a:lnTo>
                    <a:pt x="100" y="482"/>
                  </a:lnTo>
                  <a:lnTo>
                    <a:pt x="126" y="458"/>
                  </a:lnTo>
                  <a:lnTo>
                    <a:pt x="154" y="434"/>
                  </a:lnTo>
                  <a:lnTo>
                    <a:pt x="184" y="412"/>
                  </a:lnTo>
                  <a:lnTo>
                    <a:pt x="218" y="390"/>
                  </a:lnTo>
                  <a:lnTo>
                    <a:pt x="254" y="368"/>
                  </a:lnTo>
                  <a:lnTo>
                    <a:pt x="292" y="348"/>
                  </a:lnTo>
                  <a:lnTo>
                    <a:pt x="332" y="328"/>
                  </a:lnTo>
                  <a:lnTo>
                    <a:pt x="374" y="308"/>
                  </a:lnTo>
                  <a:lnTo>
                    <a:pt x="418" y="290"/>
                  </a:lnTo>
                  <a:lnTo>
                    <a:pt x="464" y="274"/>
                  </a:lnTo>
                  <a:lnTo>
                    <a:pt x="512" y="258"/>
                  </a:lnTo>
                  <a:lnTo>
                    <a:pt x="562" y="242"/>
                  </a:lnTo>
                  <a:lnTo>
                    <a:pt x="614" y="228"/>
                  </a:lnTo>
                  <a:lnTo>
                    <a:pt x="668" y="214"/>
                  </a:lnTo>
                  <a:lnTo>
                    <a:pt x="722" y="202"/>
                  </a:lnTo>
                  <a:lnTo>
                    <a:pt x="778" y="192"/>
                  </a:lnTo>
                  <a:lnTo>
                    <a:pt x="836" y="182"/>
                  </a:lnTo>
                  <a:lnTo>
                    <a:pt x="896" y="174"/>
                  </a:lnTo>
                  <a:lnTo>
                    <a:pt x="956" y="166"/>
                  </a:lnTo>
                  <a:lnTo>
                    <a:pt x="1018" y="160"/>
                  </a:lnTo>
                  <a:lnTo>
                    <a:pt x="1080" y="156"/>
                  </a:lnTo>
                  <a:lnTo>
                    <a:pt x="1144" y="152"/>
                  </a:lnTo>
                  <a:lnTo>
                    <a:pt x="1210" y="150"/>
                  </a:lnTo>
                  <a:lnTo>
                    <a:pt x="1274" y="150"/>
                  </a:lnTo>
                  <a:lnTo>
                    <a:pt x="1274" y="150"/>
                  </a:lnTo>
                  <a:lnTo>
                    <a:pt x="1340" y="150"/>
                  </a:lnTo>
                  <a:lnTo>
                    <a:pt x="1404" y="152"/>
                  </a:lnTo>
                  <a:lnTo>
                    <a:pt x="1468" y="156"/>
                  </a:lnTo>
                  <a:lnTo>
                    <a:pt x="1532" y="160"/>
                  </a:lnTo>
                  <a:lnTo>
                    <a:pt x="1594" y="166"/>
                  </a:lnTo>
                  <a:lnTo>
                    <a:pt x="1654" y="174"/>
                  </a:lnTo>
                  <a:lnTo>
                    <a:pt x="1712" y="182"/>
                  </a:lnTo>
                  <a:lnTo>
                    <a:pt x="1770" y="192"/>
                  </a:lnTo>
                  <a:lnTo>
                    <a:pt x="1828" y="202"/>
                  </a:lnTo>
                  <a:lnTo>
                    <a:pt x="1882" y="214"/>
                  </a:lnTo>
                  <a:lnTo>
                    <a:pt x="1936" y="228"/>
                  </a:lnTo>
                  <a:lnTo>
                    <a:pt x="1988" y="242"/>
                  </a:lnTo>
                  <a:lnTo>
                    <a:pt x="2036" y="258"/>
                  </a:lnTo>
                  <a:lnTo>
                    <a:pt x="2086" y="274"/>
                  </a:lnTo>
                  <a:lnTo>
                    <a:pt x="2132" y="290"/>
                  </a:lnTo>
                  <a:lnTo>
                    <a:pt x="2176" y="308"/>
                  </a:lnTo>
                  <a:lnTo>
                    <a:pt x="2218" y="328"/>
                  </a:lnTo>
                  <a:lnTo>
                    <a:pt x="2258" y="348"/>
                  </a:lnTo>
                  <a:lnTo>
                    <a:pt x="2296" y="368"/>
                  </a:lnTo>
                  <a:lnTo>
                    <a:pt x="2332" y="390"/>
                  </a:lnTo>
                  <a:lnTo>
                    <a:pt x="2364" y="412"/>
                  </a:lnTo>
                  <a:lnTo>
                    <a:pt x="2396" y="434"/>
                  </a:lnTo>
                  <a:lnTo>
                    <a:pt x="2424" y="458"/>
                  </a:lnTo>
                  <a:lnTo>
                    <a:pt x="2448" y="482"/>
                  </a:lnTo>
                  <a:lnTo>
                    <a:pt x="2472" y="506"/>
                  </a:lnTo>
                  <a:lnTo>
                    <a:pt x="2492" y="532"/>
                  </a:lnTo>
                  <a:lnTo>
                    <a:pt x="2508" y="558"/>
                  </a:lnTo>
                  <a:lnTo>
                    <a:pt x="2522" y="584"/>
                  </a:lnTo>
                  <a:lnTo>
                    <a:pt x="2534" y="612"/>
                  </a:lnTo>
                  <a:lnTo>
                    <a:pt x="2542" y="638"/>
                  </a:lnTo>
                  <a:lnTo>
                    <a:pt x="2548" y="666"/>
                  </a:lnTo>
                  <a:lnTo>
                    <a:pt x="2548" y="694"/>
                  </a:lnTo>
                  <a:lnTo>
                    <a:pt x="2548" y="544"/>
                  </a:lnTo>
                  <a:lnTo>
                    <a:pt x="2548" y="544"/>
                  </a:lnTo>
                  <a:lnTo>
                    <a:pt x="2548" y="516"/>
                  </a:lnTo>
                  <a:lnTo>
                    <a:pt x="2542" y="488"/>
                  </a:lnTo>
                  <a:lnTo>
                    <a:pt x="2534" y="462"/>
                  </a:lnTo>
                  <a:lnTo>
                    <a:pt x="2522" y="434"/>
                  </a:lnTo>
                  <a:lnTo>
                    <a:pt x="2508" y="408"/>
                  </a:lnTo>
                  <a:lnTo>
                    <a:pt x="2492" y="382"/>
                  </a:lnTo>
                  <a:lnTo>
                    <a:pt x="2472" y="358"/>
                  </a:lnTo>
                  <a:lnTo>
                    <a:pt x="2448" y="332"/>
                  </a:lnTo>
                  <a:lnTo>
                    <a:pt x="2424" y="308"/>
                  </a:lnTo>
                  <a:lnTo>
                    <a:pt x="2396" y="284"/>
                  </a:lnTo>
                  <a:lnTo>
                    <a:pt x="2364" y="262"/>
                  </a:lnTo>
                  <a:lnTo>
                    <a:pt x="2332" y="240"/>
                  </a:lnTo>
                  <a:lnTo>
                    <a:pt x="2296" y="218"/>
                  </a:lnTo>
                  <a:lnTo>
                    <a:pt x="2258" y="198"/>
                  </a:lnTo>
                  <a:lnTo>
                    <a:pt x="2218" y="178"/>
                  </a:lnTo>
                  <a:lnTo>
                    <a:pt x="2176" y="160"/>
                  </a:lnTo>
                  <a:lnTo>
                    <a:pt x="2132" y="142"/>
                  </a:lnTo>
                  <a:lnTo>
                    <a:pt x="2086" y="124"/>
                  </a:lnTo>
                  <a:lnTo>
                    <a:pt x="2036" y="108"/>
                  </a:lnTo>
                  <a:lnTo>
                    <a:pt x="1988" y="92"/>
                  </a:lnTo>
                  <a:lnTo>
                    <a:pt x="1936" y="78"/>
                  </a:lnTo>
                  <a:lnTo>
                    <a:pt x="1882" y="66"/>
                  </a:lnTo>
                  <a:lnTo>
                    <a:pt x="1828" y="54"/>
                  </a:lnTo>
                  <a:lnTo>
                    <a:pt x="1770" y="42"/>
                  </a:lnTo>
                  <a:lnTo>
                    <a:pt x="1712" y="32"/>
                  </a:lnTo>
                  <a:lnTo>
                    <a:pt x="1654" y="24"/>
                  </a:lnTo>
                  <a:lnTo>
                    <a:pt x="1594" y="16"/>
                  </a:lnTo>
                  <a:lnTo>
                    <a:pt x="1532" y="10"/>
                  </a:lnTo>
                  <a:lnTo>
                    <a:pt x="1468" y="6"/>
                  </a:lnTo>
                  <a:lnTo>
                    <a:pt x="1404" y="2"/>
                  </a:lnTo>
                  <a:lnTo>
                    <a:pt x="1340" y="0"/>
                  </a:lnTo>
                  <a:lnTo>
                    <a:pt x="1274" y="0"/>
                  </a:lnTo>
                  <a:lnTo>
                    <a:pt x="1274" y="0"/>
                  </a:lnTo>
                  <a:lnTo>
                    <a:pt x="1210" y="0"/>
                  </a:lnTo>
                  <a:lnTo>
                    <a:pt x="1144" y="2"/>
                  </a:lnTo>
                  <a:lnTo>
                    <a:pt x="1080" y="6"/>
                  </a:lnTo>
                  <a:lnTo>
                    <a:pt x="1018" y="10"/>
                  </a:lnTo>
                  <a:lnTo>
                    <a:pt x="956" y="16"/>
                  </a:lnTo>
                  <a:lnTo>
                    <a:pt x="896" y="24"/>
                  </a:lnTo>
                  <a:lnTo>
                    <a:pt x="836" y="32"/>
                  </a:lnTo>
                  <a:lnTo>
                    <a:pt x="778" y="42"/>
                  </a:lnTo>
                  <a:lnTo>
                    <a:pt x="722" y="54"/>
                  </a:lnTo>
                  <a:lnTo>
                    <a:pt x="668" y="66"/>
                  </a:lnTo>
                  <a:lnTo>
                    <a:pt x="614" y="78"/>
                  </a:lnTo>
                  <a:lnTo>
                    <a:pt x="562" y="92"/>
                  </a:lnTo>
                  <a:lnTo>
                    <a:pt x="512" y="108"/>
                  </a:lnTo>
                  <a:lnTo>
                    <a:pt x="464" y="124"/>
                  </a:lnTo>
                  <a:lnTo>
                    <a:pt x="418" y="142"/>
                  </a:lnTo>
                  <a:lnTo>
                    <a:pt x="374" y="160"/>
                  </a:lnTo>
                  <a:lnTo>
                    <a:pt x="332" y="178"/>
                  </a:lnTo>
                  <a:lnTo>
                    <a:pt x="292" y="198"/>
                  </a:lnTo>
                  <a:lnTo>
                    <a:pt x="254" y="218"/>
                  </a:lnTo>
                  <a:lnTo>
                    <a:pt x="218" y="240"/>
                  </a:lnTo>
                  <a:lnTo>
                    <a:pt x="184" y="262"/>
                  </a:lnTo>
                  <a:lnTo>
                    <a:pt x="154" y="284"/>
                  </a:lnTo>
                  <a:lnTo>
                    <a:pt x="126" y="308"/>
                  </a:lnTo>
                  <a:lnTo>
                    <a:pt x="100" y="332"/>
                  </a:lnTo>
                  <a:lnTo>
                    <a:pt x="78" y="358"/>
                  </a:lnTo>
                  <a:lnTo>
                    <a:pt x="58" y="382"/>
                  </a:lnTo>
                  <a:lnTo>
                    <a:pt x="40" y="408"/>
                  </a:lnTo>
                  <a:lnTo>
                    <a:pt x="26" y="434"/>
                  </a:lnTo>
                  <a:lnTo>
                    <a:pt x="16" y="462"/>
                  </a:lnTo>
                  <a:lnTo>
                    <a:pt x="8" y="488"/>
                  </a:lnTo>
                  <a:lnTo>
                    <a:pt x="2" y="516"/>
                  </a:lnTo>
                  <a:lnTo>
                    <a:pt x="0" y="544"/>
                  </a:lnTo>
                  <a:lnTo>
                    <a:pt x="0" y="69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5">
                    <a:lumMod val="50000"/>
                  </a:schemeClr>
                </a:gs>
                <a:gs pos="50000">
                  <a:schemeClr val="accent5">
                    <a:lumMod val="7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1"/>
            </a:gradFill>
            <a:ln w="3175">
              <a:noFill/>
              <a:round/>
              <a:headEnd/>
              <a:tailEnd/>
            </a:ln>
            <a:effectLst/>
          </p:spPr>
          <p:txBody>
            <a:bodyPr lIns="18288" tIns="9144" rIns="18288" bIns="9144" rtlCol="0" anchor="ctr"/>
            <a:lstStyle/>
            <a:p>
              <a:pPr algn="ctr" rtl="0">
                <a:lnSpc>
                  <a:spcPct val="85000"/>
                </a:lnSpc>
                <a:spcBef>
                  <a:spcPct val="20000"/>
                </a:spcBef>
                <a:defRPr/>
              </a:pPr>
              <a:endPara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112" charset="0"/>
              </a:endParaRPr>
            </a:p>
          </p:txBody>
        </p:sp>
        <p:sp>
          <p:nvSpPr>
            <p:cNvPr id="10" name="Forma Livre 7">
              <a:extLst>
                <a:ext uri="{FF2B5EF4-FFF2-40B4-BE49-F238E27FC236}">
                  <a16:creationId xmlns:a16="http://schemas.microsoft.com/office/drawing/2014/main" id="{1AE56D36-0A3F-4D48-B15E-7A6600EECA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7323" y="3446312"/>
              <a:ext cx="3153865" cy="802646"/>
            </a:xfrm>
            <a:custGeom>
              <a:avLst/>
              <a:gdLst/>
              <a:ahLst/>
              <a:cxnLst>
                <a:cxn ang="0">
                  <a:pos x="3668" y="894"/>
                </a:cxn>
                <a:cxn ang="0">
                  <a:pos x="3632" y="776"/>
                </a:cxn>
                <a:cxn ang="0">
                  <a:pos x="3558" y="664"/>
                </a:cxn>
                <a:cxn ang="0">
                  <a:pos x="3448" y="560"/>
                </a:cxn>
                <a:cxn ang="0">
                  <a:pos x="3304" y="464"/>
                </a:cxn>
                <a:cxn ang="0">
                  <a:pos x="3132" y="378"/>
                </a:cxn>
                <a:cxn ang="0">
                  <a:pos x="2932" y="304"/>
                </a:cxn>
                <a:cxn ang="0">
                  <a:pos x="2710" y="244"/>
                </a:cxn>
                <a:cxn ang="0">
                  <a:pos x="2466" y="196"/>
                </a:cxn>
                <a:cxn ang="0">
                  <a:pos x="2204" y="164"/>
                </a:cxn>
                <a:cxn ang="0">
                  <a:pos x="1930" y="150"/>
                </a:cxn>
                <a:cxn ang="0">
                  <a:pos x="1740" y="150"/>
                </a:cxn>
                <a:cxn ang="0">
                  <a:pos x="1464" y="164"/>
                </a:cxn>
                <a:cxn ang="0">
                  <a:pos x="1204" y="196"/>
                </a:cxn>
                <a:cxn ang="0">
                  <a:pos x="960" y="244"/>
                </a:cxn>
                <a:cxn ang="0">
                  <a:pos x="736" y="304"/>
                </a:cxn>
                <a:cxn ang="0">
                  <a:pos x="538" y="378"/>
                </a:cxn>
                <a:cxn ang="0">
                  <a:pos x="364" y="464"/>
                </a:cxn>
                <a:cxn ang="0">
                  <a:pos x="222" y="560"/>
                </a:cxn>
                <a:cxn ang="0">
                  <a:pos x="112" y="664"/>
                </a:cxn>
                <a:cxn ang="0">
                  <a:pos x="38" y="776"/>
                </a:cxn>
                <a:cxn ang="0">
                  <a:pos x="2" y="894"/>
                </a:cxn>
                <a:cxn ang="0">
                  <a:pos x="0" y="784"/>
                </a:cxn>
                <a:cxn ang="0">
                  <a:pos x="22" y="664"/>
                </a:cxn>
                <a:cxn ang="0">
                  <a:pos x="82" y="550"/>
                </a:cxn>
                <a:cxn ang="0">
                  <a:pos x="180" y="444"/>
                </a:cxn>
                <a:cxn ang="0">
                  <a:pos x="314" y="346"/>
                </a:cxn>
                <a:cxn ang="0">
                  <a:pos x="476" y="256"/>
                </a:cxn>
                <a:cxn ang="0">
                  <a:pos x="668" y="178"/>
                </a:cxn>
                <a:cxn ang="0">
                  <a:pos x="884" y="112"/>
                </a:cxn>
                <a:cxn ang="0">
                  <a:pos x="1120" y="60"/>
                </a:cxn>
                <a:cxn ang="0">
                  <a:pos x="1376" y="24"/>
                </a:cxn>
                <a:cxn ang="0">
                  <a:pos x="1648" y="4"/>
                </a:cxn>
                <a:cxn ang="0">
                  <a:pos x="1834" y="0"/>
                </a:cxn>
                <a:cxn ang="0">
                  <a:pos x="2114" y="8"/>
                </a:cxn>
                <a:cxn ang="0">
                  <a:pos x="2380" y="34"/>
                </a:cxn>
                <a:cxn ang="0">
                  <a:pos x="2630" y="76"/>
                </a:cxn>
                <a:cxn ang="0">
                  <a:pos x="2860" y="134"/>
                </a:cxn>
                <a:cxn ang="0">
                  <a:pos x="3068" y="204"/>
                </a:cxn>
                <a:cxn ang="0">
                  <a:pos x="3250" y="284"/>
                </a:cxn>
                <a:cxn ang="0">
                  <a:pos x="3404" y="378"/>
                </a:cxn>
                <a:cxn ang="0">
                  <a:pos x="3526" y="478"/>
                </a:cxn>
                <a:cxn ang="0">
                  <a:pos x="3612" y="588"/>
                </a:cxn>
                <a:cxn ang="0">
                  <a:pos x="3660" y="704"/>
                </a:cxn>
                <a:cxn ang="0">
                  <a:pos x="3670" y="934"/>
                </a:cxn>
              </a:cxnLst>
              <a:rect l="0" t="0" r="r" b="b"/>
              <a:pathLst>
                <a:path w="3670" h="934">
                  <a:moveTo>
                    <a:pt x="3670" y="934"/>
                  </a:moveTo>
                  <a:lnTo>
                    <a:pt x="3670" y="934"/>
                  </a:lnTo>
                  <a:lnTo>
                    <a:pt x="3668" y="894"/>
                  </a:lnTo>
                  <a:lnTo>
                    <a:pt x="3660" y="854"/>
                  </a:lnTo>
                  <a:lnTo>
                    <a:pt x="3648" y="814"/>
                  </a:lnTo>
                  <a:lnTo>
                    <a:pt x="3632" y="776"/>
                  </a:lnTo>
                  <a:lnTo>
                    <a:pt x="3612" y="738"/>
                  </a:lnTo>
                  <a:lnTo>
                    <a:pt x="3586" y="700"/>
                  </a:lnTo>
                  <a:lnTo>
                    <a:pt x="3558" y="664"/>
                  </a:lnTo>
                  <a:lnTo>
                    <a:pt x="3526" y="628"/>
                  </a:lnTo>
                  <a:lnTo>
                    <a:pt x="3488" y="594"/>
                  </a:lnTo>
                  <a:lnTo>
                    <a:pt x="3448" y="560"/>
                  </a:lnTo>
                  <a:lnTo>
                    <a:pt x="3404" y="526"/>
                  </a:lnTo>
                  <a:lnTo>
                    <a:pt x="3356" y="494"/>
                  </a:lnTo>
                  <a:lnTo>
                    <a:pt x="3304" y="464"/>
                  </a:lnTo>
                  <a:lnTo>
                    <a:pt x="3250" y="434"/>
                  </a:lnTo>
                  <a:lnTo>
                    <a:pt x="3192" y="406"/>
                  </a:lnTo>
                  <a:lnTo>
                    <a:pt x="3132" y="378"/>
                  </a:lnTo>
                  <a:lnTo>
                    <a:pt x="3068" y="352"/>
                  </a:lnTo>
                  <a:lnTo>
                    <a:pt x="3002" y="328"/>
                  </a:lnTo>
                  <a:lnTo>
                    <a:pt x="2932" y="304"/>
                  </a:lnTo>
                  <a:lnTo>
                    <a:pt x="2860" y="282"/>
                  </a:lnTo>
                  <a:lnTo>
                    <a:pt x="2786" y="262"/>
                  </a:lnTo>
                  <a:lnTo>
                    <a:pt x="2710" y="244"/>
                  </a:lnTo>
                  <a:lnTo>
                    <a:pt x="2630" y="226"/>
                  </a:lnTo>
                  <a:lnTo>
                    <a:pt x="2548" y="210"/>
                  </a:lnTo>
                  <a:lnTo>
                    <a:pt x="2466" y="196"/>
                  </a:lnTo>
                  <a:lnTo>
                    <a:pt x="2380" y="184"/>
                  </a:lnTo>
                  <a:lnTo>
                    <a:pt x="2294" y="174"/>
                  </a:lnTo>
                  <a:lnTo>
                    <a:pt x="2204" y="164"/>
                  </a:lnTo>
                  <a:lnTo>
                    <a:pt x="2114" y="158"/>
                  </a:lnTo>
                  <a:lnTo>
                    <a:pt x="2022" y="152"/>
                  </a:lnTo>
                  <a:lnTo>
                    <a:pt x="1930" y="150"/>
                  </a:lnTo>
                  <a:lnTo>
                    <a:pt x="1834" y="148"/>
                  </a:lnTo>
                  <a:lnTo>
                    <a:pt x="1834" y="148"/>
                  </a:lnTo>
                  <a:lnTo>
                    <a:pt x="1740" y="150"/>
                  </a:lnTo>
                  <a:lnTo>
                    <a:pt x="1648" y="152"/>
                  </a:lnTo>
                  <a:lnTo>
                    <a:pt x="1556" y="158"/>
                  </a:lnTo>
                  <a:lnTo>
                    <a:pt x="1464" y="164"/>
                  </a:lnTo>
                  <a:lnTo>
                    <a:pt x="1376" y="174"/>
                  </a:lnTo>
                  <a:lnTo>
                    <a:pt x="1290" y="184"/>
                  </a:lnTo>
                  <a:lnTo>
                    <a:pt x="1204" y="196"/>
                  </a:lnTo>
                  <a:lnTo>
                    <a:pt x="1120" y="210"/>
                  </a:lnTo>
                  <a:lnTo>
                    <a:pt x="1040" y="226"/>
                  </a:lnTo>
                  <a:lnTo>
                    <a:pt x="960" y="244"/>
                  </a:lnTo>
                  <a:lnTo>
                    <a:pt x="884" y="262"/>
                  </a:lnTo>
                  <a:lnTo>
                    <a:pt x="808" y="282"/>
                  </a:lnTo>
                  <a:lnTo>
                    <a:pt x="736" y="304"/>
                  </a:lnTo>
                  <a:lnTo>
                    <a:pt x="668" y="328"/>
                  </a:lnTo>
                  <a:lnTo>
                    <a:pt x="602" y="352"/>
                  </a:lnTo>
                  <a:lnTo>
                    <a:pt x="538" y="378"/>
                  </a:lnTo>
                  <a:lnTo>
                    <a:pt x="476" y="406"/>
                  </a:lnTo>
                  <a:lnTo>
                    <a:pt x="418" y="434"/>
                  </a:lnTo>
                  <a:lnTo>
                    <a:pt x="364" y="464"/>
                  </a:lnTo>
                  <a:lnTo>
                    <a:pt x="314" y="494"/>
                  </a:lnTo>
                  <a:lnTo>
                    <a:pt x="266" y="526"/>
                  </a:lnTo>
                  <a:lnTo>
                    <a:pt x="222" y="560"/>
                  </a:lnTo>
                  <a:lnTo>
                    <a:pt x="180" y="594"/>
                  </a:lnTo>
                  <a:lnTo>
                    <a:pt x="144" y="628"/>
                  </a:lnTo>
                  <a:lnTo>
                    <a:pt x="112" y="664"/>
                  </a:lnTo>
                  <a:lnTo>
                    <a:pt x="82" y="700"/>
                  </a:lnTo>
                  <a:lnTo>
                    <a:pt x="58" y="738"/>
                  </a:lnTo>
                  <a:lnTo>
                    <a:pt x="38" y="776"/>
                  </a:lnTo>
                  <a:lnTo>
                    <a:pt x="22" y="814"/>
                  </a:lnTo>
                  <a:lnTo>
                    <a:pt x="10" y="854"/>
                  </a:lnTo>
                  <a:lnTo>
                    <a:pt x="2" y="894"/>
                  </a:lnTo>
                  <a:lnTo>
                    <a:pt x="0" y="934"/>
                  </a:lnTo>
                  <a:lnTo>
                    <a:pt x="0" y="784"/>
                  </a:lnTo>
                  <a:lnTo>
                    <a:pt x="0" y="784"/>
                  </a:lnTo>
                  <a:lnTo>
                    <a:pt x="2" y="744"/>
                  </a:lnTo>
                  <a:lnTo>
                    <a:pt x="10" y="704"/>
                  </a:lnTo>
                  <a:lnTo>
                    <a:pt x="22" y="664"/>
                  </a:lnTo>
                  <a:lnTo>
                    <a:pt x="38" y="626"/>
                  </a:lnTo>
                  <a:lnTo>
                    <a:pt x="58" y="588"/>
                  </a:lnTo>
                  <a:lnTo>
                    <a:pt x="82" y="550"/>
                  </a:lnTo>
                  <a:lnTo>
                    <a:pt x="112" y="514"/>
                  </a:lnTo>
                  <a:lnTo>
                    <a:pt x="144" y="478"/>
                  </a:lnTo>
                  <a:lnTo>
                    <a:pt x="180" y="444"/>
                  </a:lnTo>
                  <a:lnTo>
                    <a:pt x="222" y="410"/>
                  </a:lnTo>
                  <a:lnTo>
                    <a:pt x="266" y="378"/>
                  </a:lnTo>
                  <a:lnTo>
                    <a:pt x="314" y="346"/>
                  </a:lnTo>
                  <a:lnTo>
                    <a:pt x="364" y="314"/>
                  </a:lnTo>
                  <a:lnTo>
                    <a:pt x="418" y="284"/>
                  </a:lnTo>
                  <a:lnTo>
                    <a:pt x="476" y="256"/>
                  </a:lnTo>
                  <a:lnTo>
                    <a:pt x="538" y="230"/>
                  </a:lnTo>
                  <a:lnTo>
                    <a:pt x="602" y="204"/>
                  </a:lnTo>
                  <a:lnTo>
                    <a:pt x="668" y="178"/>
                  </a:lnTo>
                  <a:lnTo>
                    <a:pt x="736" y="156"/>
                  </a:lnTo>
                  <a:lnTo>
                    <a:pt x="808" y="134"/>
                  </a:lnTo>
                  <a:lnTo>
                    <a:pt x="884" y="112"/>
                  </a:lnTo>
                  <a:lnTo>
                    <a:pt x="960" y="94"/>
                  </a:lnTo>
                  <a:lnTo>
                    <a:pt x="1040" y="76"/>
                  </a:lnTo>
                  <a:lnTo>
                    <a:pt x="1120" y="60"/>
                  </a:lnTo>
                  <a:lnTo>
                    <a:pt x="1204" y="46"/>
                  </a:lnTo>
                  <a:lnTo>
                    <a:pt x="1290" y="34"/>
                  </a:lnTo>
                  <a:lnTo>
                    <a:pt x="1376" y="24"/>
                  </a:lnTo>
                  <a:lnTo>
                    <a:pt x="1464" y="16"/>
                  </a:lnTo>
                  <a:lnTo>
                    <a:pt x="1556" y="8"/>
                  </a:lnTo>
                  <a:lnTo>
                    <a:pt x="1648" y="4"/>
                  </a:lnTo>
                  <a:lnTo>
                    <a:pt x="1740" y="0"/>
                  </a:lnTo>
                  <a:lnTo>
                    <a:pt x="1834" y="0"/>
                  </a:lnTo>
                  <a:lnTo>
                    <a:pt x="1834" y="0"/>
                  </a:lnTo>
                  <a:lnTo>
                    <a:pt x="1930" y="0"/>
                  </a:lnTo>
                  <a:lnTo>
                    <a:pt x="2022" y="4"/>
                  </a:lnTo>
                  <a:lnTo>
                    <a:pt x="2114" y="8"/>
                  </a:lnTo>
                  <a:lnTo>
                    <a:pt x="2204" y="16"/>
                  </a:lnTo>
                  <a:lnTo>
                    <a:pt x="2294" y="24"/>
                  </a:lnTo>
                  <a:lnTo>
                    <a:pt x="2380" y="34"/>
                  </a:lnTo>
                  <a:lnTo>
                    <a:pt x="2466" y="46"/>
                  </a:lnTo>
                  <a:lnTo>
                    <a:pt x="2548" y="60"/>
                  </a:lnTo>
                  <a:lnTo>
                    <a:pt x="2630" y="76"/>
                  </a:lnTo>
                  <a:lnTo>
                    <a:pt x="2710" y="94"/>
                  </a:lnTo>
                  <a:lnTo>
                    <a:pt x="2786" y="112"/>
                  </a:lnTo>
                  <a:lnTo>
                    <a:pt x="2860" y="134"/>
                  </a:lnTo>
                  <a:lnTo>
                    <a:pt x="2932" y="156"/>
                  </a:lnTo>
                  <a:lnTo>
                    <a:pt x="3002" y="178"/>
                  </a:lnTo>
                  <a:lnTo>
                    <a:pt x="3068" y="204"/>
                  </a:lnTo>
                  <a:lnTo>
                    <a:pt x="3132" y="230"/>
                  </a:lnTo>
                  <a:lnTo>
                    <a:pt x="3192" y="256"/>
                  </a:lnTo>
                  <a:lnTo>
                    <a:pt x="3250" y="284"/>
                  </a:lnTo>
                  <a:lnTo>
                    <a:pt x="3304" y="314"/>
                  </a:lnTo>
                  <a:lnTo>
                    <a:pt x="3356" y="346"/>
                  </a:lnTo>
                  <a:lnTo>
                    <a:pt x="3404" y="378"/>
                  </a:lnTo>
                  <a:lnTo>
                    <a:pt x="3448" y="410"/>
                  </a:lnTo>
                  <a:lnTo>
                    <a:pt x="3488" y="444"/>
                  </a:lnTo>
                  <a:lnTo>
                    <a:pt x="3526" y="478"/>
                  </a:lnTo>
                  <a:lnTo>
                    <a:pt x="3558" y="514"/>
                  </a:lnTo>
                  <a:lnTo>
                    <a:pt x="3586" y="550"/>
                  </a:lnTo>
                  <a:lnTo>
                    <a:pt x="3612" y="588"/>
                  </a:lnTo>
                  <a:lnTo>
                    <a:pt x="3632" y="626"/>
                  </a:lnTo>
                  <a:lnTo>
                    <a:pt x="3648" y="664"/>
                  </a:lnTo>
                  <a:lnTo>
                    <a:pt x="3660" y="704"/>
                  </a:lnTo>
                  <a:lnTo>
                    <a:pt x="3668" y="744"/>
                  </a:lnTo>
                  <a:lnTo>
                    <a:pt x="3670" y="784"/>
                  </a:lnTo>
                  <a:lnTo>
                    <a:pt x="3670" y="93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5">
                    <a:lumMod val="50000"/>
                  </a:schemeClr>
                </a:gs>
                <a:gs pos="50000">
                  <a:schemeClr val="accent5">
                    <a:lumMod val="7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1"/>
            </a:gradFill>
            <a:ln w="3175">
              <a:noFill/>
              <a:round/>
              <a:headEnd/>
              <a:tailEnd/>
            </a:ln>
            <a:effectLst/>
          </p:spPr>
          <p:txBody>
            <a:bodyPr lIns="18288" tIns="9144" rIns="18288" bIns="9144" rtlCol="0" anchor="ctr"/>
            <a:lstStyle/>
            <a:p>
              <a:pPr algn="ctr" rtl="0">
                <a:lnSpc>
                  <a:spcPct val="85000"/>
                </a:lnSpc>
                <a:spcBef>
                  <a:spcPct val="20000"/>
                </a:spcBef>
                <a:defRPr/>
              </a:pPr>
              <a:endPara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112" charset="0"/>
              </a:endParaRPr>
            </a:p>
          </p:txBody>
        </p:sp>
        <p:sp>
          <p:nvSpPr>
            <p:cNvPr id="11" name="Forma Livre 7">
              <a:extLst>
                <a:ext uri="{FF2B5EF4-FFF2-40B4-BE49-F238E27FC236}">
                  <a16:creationId xmlns:a16="http://schemas.microsoft.com/office/drawing/2014/main" id="{DC940AAB-6E23-3C46-9BAE-7B6BE22AF4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1871" y="2609353"/>
              <a:ext cx="3556003" cy="904988"/>
            </a:xfrm>
            <a:custGeom>
              <a:avLst/>
              <a:gdLst/>
              <a:ahLst/>
              <a:cxnLst>
                <a:cxn ang="0">
                  <a:pos x="3668" y="894"/>
                </a:cxn>
                <a:cxn ang="0">
                  <a:pos x="3632" y="776"/>
                </a:cxn>
                <a:cxn ang="0">
                  <a:pos x="3558" y="664"/>
                </a:cxn>
                <a:cxn ang="0">
                  <a:pos x="3448" y="560"/>
                </a:cxn>
                <a:cxn ang="0">
                  <a:pos x="3304" y="464"/>
                </a:cxn>
                <a:cxn ang="0">
                  <a:pos x="3132" y="378"/>
                </a:cxn>
                <a:cxn ang="0">
                  <a:pos x="2932" y="304"/>
                </a:cxn>
                <a:cxn ang="0">
                  <a:pos x="2710" y="244"/>
                </a:cxn>
                <a:cxn ang="0">
                  <a:pos x="2466" y="196"/>
                </a:cxn>
                <a:cxn ang="0">
                  <a:pos x="2204" y="164"/>
                </a:cxn>
                <a:cxn ang="0">
                  <a:pos x="1930" y="150"/>
                </a:cxn>
                <a:cxn ang="0">
                  <a:pos x="1740" y="150"/>
                </a:cxn>
                <a:cxn ang="0">
                  <a:pos x="1464" y="164"/>
                </a:cxn>
                <a:cxn ang="0">
                  <a:pos x="1204" y="196"/>
                </a:cxn>
                <a:cxn ang="0">
                  <a:pos x="960" y="244"/>
                </a:cxn>
                <a:cxn ang="0">
                  <a:pos x="736" y="304"/>
                </a:cxn>
                <a:cxn ang="0">
                  <a:pos x="538" y="378"/>
                </a:cxn>
                <a:cxn ang="0">
                  <a:pos x="364" y="464"/>
                </a:cxn>
                <a:cxn ang="0">
                  <a:pos x="222" y="560"/>
                </a:cxn>
                <a:cxn ang="0">
                  <a:pos x="112" y="664"/>
                </a:cxn>
                <a:cxn ang="0">
                  <a:pos x="38" y="776"/>
                </a:cxn>
                <a:cxn ang="0">
                  <a:pos x="2" y="894"/>
                </a:cxn>
                <a:cxn ang="0">
                  <a:pos x="0" y="784"/>
                </a:cxn>
                <a:cxn ang="0">
                  <a:pos x="22" y="664"/>
                </a:cxn>
                <a:cxn ang="0">
                  <a:pos x="82" y="550"/>
                </a:cxn>
                <a:cxn ang="0">
                  <a:pos x="180" y="444"/>
                </a:cxn>
                <a:cxn ang="0">
                  <a:pos x="314" y="346"/>
                </a:cxn>
                <a:cxn ang="0">
                  <a:pos x="476" y="256"/>
                </a:cxn>
                <a:cxn ang="0">
                  <a:pos x="668" y="178"/>
                </a:cxn>
                <a:cxn ang="0">
                  <a:pos x="884" y="112"/>
                </a:cxn>
                <a:cxn ang="0">
                  <a:pos x="1120" y="60"/>
                </a:cxn>
                <a:cxn ang="0">
                  <a:pos x="1376" y="24"/>
                </a:cxn>
                <a:cxn ang="0">
                  <a:pos x="1648" y="4"/>
                </a:cxn>
                <a:cxn ang="0">
                  <a:pos x="1834" y="0"/>
                </a:cxn>
                <a:cxn ang="0">
                  <a:pos x="2114" y="8"/>
                </a:cxn>
                <a:cxn ang="0">
                  <a:pos x="2380" y="34"/>
                </a:cxn>
                <a:cxn ang="0">
                  <a:pos x="2630" y="76"/>
                </a:cxn>
                <a:cxn ang="0">
                  <a:pos x="2860" y="134"/>
                </a:cxn>
                <a:cxn ang="0">
                  <a:pos x="3068" y="204"/>
                </a:cxn>
                <a:cxn ang="0">
                  <a:pos x="3250" y="284"/>
                </a:cxn>
                <a:cxn ang="0">
                  <a:pos x="3404" y="378"/>
                </a:cxn>
                <a:cxn ang="0">
                  <a:pos x="3526" y="478"/>
                </a:cxn>
                <a:cxn ang="0">
                  <a:pos x="3612" y="588"/>
                </a:cxn>
                <a:cxn ang="0">
                  <a:pos x="3660" y="704"/>
                </a:cxn>
                <a:cxn ang="0">
                  <a:pos x="3670" y="934"/>
                </a:cxn>
              </a:cxnLst>
              <a:rect l="0" t="0" r="r" b="b"/>
              <a:pathLst>
                <a:path w="3670" h="934">
                  <a:moveTo>
                    <a:pt x="3670" y="934"/>
                  </a:moveTo>
                  <a:lnTo>
                    <a:pt x="3670" y="934"/>
                  </a:lnTo>
                  <a:lnTo>
                    <a:pt x="3668" y="894"/>
                  </a:lnTo>
                  <a:lnTo>
                    <a:pt x="3660" y="854"/>
                  </a:lnTo>
                  <a:lnTo>
                    <a:pt x="3648" y="814"/>
                  </a:lnTo>
                  <a:lnTo>
                    <a:pt x="3632" y="776"/>
                  </a:lnTo>
                  <a:lnTo>
                    <a:pt x="3612" y="738"/>
                  </a:lnTo>
                  <a:lnTo>
                    <a:pt x="3586" y="700"/>
                  </a:lnTo>
                  <a:lnTo>
                    <a:pt x="3558" y="664"/>
                  </a:lnTo>
                  <a:lnTo>
                    <a:pt x="3526" y="628"/>
                  </a:lnTo>
                  <a:lnTo>
                    <a:pt x="3488" y="594"/>
                  </a:lnTo>
                  <a:lnTo>
                    <a:pt x="3448" y="560"/>
                  </a:lnTo>
                  <a:lnTo>
                    <a:pt x="3404" y="526"/>
                  </a:lnTo>
                  <a:lnTo>
                    <a:pt x="3356" y="494"/>
                  </a:lnTo>
                  <a:lnTo>
                    <a:pt x="3304" y="464"/>
                  </a:lnTo>
                  <a:lnTo>
                    <a:pt x="3250" y="434"/>
                  </a:lnTo>
                  <a:lnTo>
                    <a:pt x="3192" y="406"/>
                  </a:lnTo>
                  <a:lnTo>
                    <a:pt x="3132" y="378"/>
                  </a:lnTo>
                  <a:lnTo>
                    <a:pt x="3068" y="352"/>
                  </a:lnTo>
                  <a:lnTo>
                    <a:pt x="3002" y="328"/>
                  </a:lnTo>
                  <a:lnTo>
                    <a:pt x="2932" y="304"/>
                  </a:lnTo>
                  <a:lnTo>
                    <a:pt x="2860" y="282"/>
                  </a:lnTo>
                  <a:lnTo>
                    <a:pt x="2786" y="262"/>
                  </a:lnTo>
                  <a:lnTo>
                    <a:pt x="2710" y="244"/>
                  </a:lnTo>
                  <a:lnTo>
                    <a:pt x="2630" y="226"/>
                  </a:lnTo>
                  <a:lnTo>
                    <a:pt x="2548" y="210"/>
                  </a:lnTo>
                  <a:lnTo>
                    <a:pt x="2466" y="196"/>
                  </a:lnTo>
                  <a:lnTo>
                    <a:pt x="2380" y="184"/>
                  </a:lnTo>
                  <a:lnTo>
                    <a:pt x="2294" y="174"/>
                  </a:lnTo>
                  <a:lnTo>
                    <a:pt x="2204" y="164"/>
                  </a:lnTo>
                  <a:lnTo>
                    <a:pt x="2114" y="158"/>
                  </a:lnTo>
                  <a:lnTo>
                    <a:pt x="2022" y="152"/>
                  </a:lnTo>
                  <a:lnTo>
                    <a:pt x="1930" y="150"/>
                  </a:lnTo>
                  <a:lnTo>
                    <a:pt x="1834" y="148"/>
                  </a:lnTo>
                  <a:lnTo>
                    <a:pt x="1834" y="148"/>
                  </a:lnTo>
                  <a:lnTo>
                    <a:pt x="1740" y="150"/>
                  </a:lnTo>
                  <a:lnTo>
                    <a:pt x="1648" y="152"/>
                  </a:lnTo>
                  <a:lnTo>
                    <a:pt x="1556" y="158"/>
                  </a:lnTo>
                  <a:lnTo>
                    <a:pt x="1464" y="164"/>
                  </a:lnTo>
                  <a:lnTo>
                    <a:pt x="1376" y="174"/>
                  </a:lnTo>
                  <a:lnTo>
                    <a:pt x="1290" y="184"/>
                  </a:lnTo>
                  <a:lnTo>
                    <a:pt x="1204" y="196"/>
                  </a:lnTo>
                  <a:lnTo>
                    <a:pt x="1120" y="210"/>
                  </a:lnTo>
                  <a:lnTo>
                    <a:pt x="1040" y="226"/>
                  </a:lnTo>
                  <a:lnTo>
                    <a:pt x="960" y="244"/>
                  </a:lnTo>
                  <a:lnTo>
                    <a:pt x="884" y="262"/>
                  </a:lnTo>
                  <a:lnTo>
                    <a:pt x="808" y="282"/>
                  </a:lnTo>
                  <a:lnTo>
                    <a:pt x="736" y="304"/>
                  </a:lnTo>
                  <a:lnTo>
                    <a:pt x="668" y="328"/>
                  </a:lnTo>
                  <a:lnTo>
                    <a:pt x="602" y="352"/>
                  </a:lnTo>
                  <a:lnTo>
                    <a:pt x="538" y="378"/>
                  </a:lnTo>
                  <a:lnTo>
                    <a:pt x="476" y="406"/>
                  </a:lnTo>
                  <a:lnTo>
                    <a:pt x="418" y="434"/>
                  </a:lnTo>
                  <a:lnTo>
                    <a:pt x="364" y="464"/>
                  </a:lnTo>
                  <a:lnTo>
                    <a:pt x="314" y="494"/>
                  </a:lnTo>
                  <a:lnTo>
                    <a:pt x="266" y="526"/>
                  </a:lnTo>
                  <a:lnTo>
                    <a:pt x="222" y="560"/>
                  </a:lnTo>
                  <a:lnTo>
                    <a:pt x="180" y="594"/>
                  </a:lnTo>
                  <a:lnTo>
                    <a:pt x="144" y="628"/>
                  </a:lnTo>
                  <a:lnTo>
                    <a:pt x="112" y="664"/>
                  </a:lnTo>
                  <a:lnTo>
                    <a:pt x="82" y="700"/>
                  </a:lnTo>
                  <a:lnTo>
                    <a:pt x="58" y="738"/>
                  </a:lnTo>
                  <a:lnTo>
                    <a:pt x="38" y="776"/>
                  </a:lnTo>
                  <a:lnTo>
                    <a:pt x="22" y="814"/>
                  </a:lnTo>
                  <a:lnTo>
                    <a:pt x="10" y="854"/>
                  </a:lnTo>
                  <a:lnTo>
                    <a:pt x="2" y="894"/>
                  </a:lnTo>
                  <a:lnTo>
                    <a:pt x="0" y="934"/>
                  </a:lnTo>
                  <a:lnTo>
                    <a:pt x="0" y="784"/>
                  </a:lnTo>
                  <a:lnTo>
                    <a:pt x="0" y="784"/>
                  </a:lnTo>
                  <a:lnTo>
                    <a:pt x="2" y="744"/>
                  </a:lnTo>
                  <a:lnTo>
                    <a:pt x="10" y="704"/>
                  </a:lnTo>
                  <a:lnTo>
                    <a:pt x="22" y="664"/>
                  </a:lnTo>
                  <a:lnTo>
                    <a:pt x="38" y="626"/>
                  </a:lnTo>
                  <a:lnTo>
                    <a:pt x="58" y="588"/>
                  </a:lnTo>
                  <a:lnTo>
                    <a:pt x="82" y="550"/>
                  </a:lnTo>
                  <a:lnTo>
                    <a:pt x="112" y="514"/>
                  </a:lnTo>
                  <a:lnTo>
                    <a:pt x="144" y="478"/>
                  </a:lnTo>
                  <a:lnTo>
                    <a:pt x="180" y="444"/>
                  </a:lnTo>
                  <a:lnTo>
                    <a:pt x="222" y="410"/>
                  </a:lnTo>
                  <a:lnTo>
                    <a:pt x="266" y="378"/>
                  </a:lnTo>
                  <a:lnTo>
                    <a:pt x="314" y="346"/>
                  </a:lnTo>
                  <a:lnTo>
                    <a:pt x="364" y="314"/>
                  </a:lnTo>
                  <a:lnTo>
                    <a:pt x="418" y="284"/>
                  </a:lnTo>
                  <a:lnTo>
                    <a:pt x="476" y="256"/>
                  </a:lnTo>
                  <a:lnTo>
                    <a:pt x="538" y="230"/>
                  </a:lnTo>
                  <a:lnTo>
                    <a:pt x="602" y="204"/>
                  </a:lnTo>
                  <a:lnTo>
                    <a:pt x="668" y="178"/>
                  </a:lnTo>
                  <a:lnTo>
                    <a:pt x="736" y="156"/>
                  </a:lnTo>
                  <a:lnTo>
                    <a:pt x="808" y="134"/>
                  </a:lnTo>
                  <a:lnTo>
                    <a:pt x="884" y="112"/>
                  </a:lnTo>
                  <a:lnTo>
                    <a:pt x="960" y="94"/>
                  </a:lnTo>
                  <a:lnTo>
                    <a:pt x="1040" y="76"/>
                  </a:lnTo>
                  <a:lnTo>
                    <a:pt x="1120" y="60"/>
                  </a:lnTo>
                  <a:lnTo>
                    <a:pt x="1204" y="46"/>
                  </a:lnTo>
                  <a:lnTo>
                    <a:pt x="1290" y="34"/>
                  </a:lnTo>
                  <a:lnTo>
                    <a:pt x="1376" y="24"/>
                  </a:lnTo>
                  <a:lnTo>
                    <a:pt x="1464" y="16"/>
                  </a:lnTo>
                  <a:lnTo>
                    <a:pt x="1556" y="8"/>
                  </a:lnTo>
                  <a:lnTo>
                    <a:pt x="1648" y="4"/>
                  </a:lnTo>
                  <a:lnTo>
                    <a:pt x="1740" y="0"/>
                  </a:lnTo>
                  <a:lnTo>
                    <a:pt x="1834" y="0"/>
                  </a:lnTo>
                  <a:lnTo>
                    <a:pt x="1834" y="0"/>
                  </a:lnTo>
                  <a:lnTo>
                    <a:pt x="1930" y="0"/>
                  </a:lnTo>
                  <a:lnTo>
                    <a:pt x="2022" y="4"/>
                  </a:lnTo>
                  <a:lnTo>
                    <a:pt x="2114" y="8"/>
                  </a:lnTo>
                  <a:lnTo>
                    <a:pt x="2204" y="16"/>
                  </a:lnTo>
                  <a:lnTo>
                    <a:pt x="2294" y="24"/>
                  </a:lnTo>
                  <a:lnTo>
                    <a:pt x="2380" y="34"/>
                  </a:lnTo>
                  <a:lnTo>
                    <a:pt x="2466" y="46"/>
                  </a:lnTo>
                  <a:lnTo>
                    <a:pt x="2548" y="60"/>
                  </a:lnTo>
                  <a:lnTo>
                    <a:pt x="2630" y="76"/>
                  </a:lnTo>
                  <a:lnTo>
                    <a:pt x="2710" y="94"/>
                  </a:lnTo>
                  <a:lnTo>
                    <a:pt x="2786" y="112"/>
                  </a:lnTo>
                  <a:lnTo>
                    <a:pt x="2860" y="134"/>
                  </a:lnTo>
                  <a:lnTo>
                    <a:pt x="2932" y="156"/>
                  </a:lnTo>
                  <a:lnTo>
                    <a:pt x="3002" y="178"/>
                  </a:lnTo>
                  <a:lnTo>
                    <a:pt x="3068" y="204"/>
                  </a:lnTo>
                  <a:lnTo>
                    <a:pt x="3132" y="230"/>
                  </a:lnTo>
                  <a:lnTo>
                    <a:pt x="3192" y="256"/>
                  </a:lnTo>
                  <a:lnTo>
                    <a:pt x="3250" y="284"/>
                  </a:lnTo>
                  <a:lnTo>
                    <a:pt x="3304" y="314"/>
                  </a:lnTo>
                  <a:lnTo>
                    <a:pt x="3356" y="346"/>
                  </a:lnTo>
                  <a:lnTo>
                    <a:pt x="3404" y="378"/>
                  </a:lnTo>
                  <a:lnTo>
                    <a:pt x="3448" y="410"/>
                  </a:lnTo>
                  <a:lnTo>
                    <a:pt x="3488" y="444"/>
                  </a:lnTo>
                  <a:lnTo>
                    <a:pt x="3526" y="478"/>
                  </a:lnTo>
                  <a:lnTo>
                    <a:pt x="3558" y="514"/>
                  </a:lnTo>
                  <a:lnTo>
                    <a:pt x="3586" y="550"/>
                  </a:lnTo>
                  <a:lnTo>
                    <a:pt x="3612" y="588"/>
                  </a:lnTo>
                  <a:lnTo>
                    <a:pt x="3632" y="626"/>
                  </a:lnTo>
                  <a:lnTo>
                    <a:pt x="3648" y="664"/>
                  </a:lnTo>
                  <a:lnTo>
                    <a:pt x="3660" y="704"/>
                  </a:lnTo>
                  <a:lnTo>
                    <a:pt x="3668" y="744"/>
                  </a:lnTo>
                  <a:lnTo>
                    <a:pt x="3670" y="784"/>
                  </a:lnTo>
                  <a:lnTo>
                    <a:pt x="3670" y="93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5">
                    <a:lumMod val="50000"/>
                  </a:schemeClr>
                </a:gs>
                <a:gs pos="50000">
                  <a:schemeClr val="accent5">
                    <a:lumMod val="7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1"/>
            </a:gradFill>
            <a:ln w="3175">
              <a:noFill/>
              <a:round/>
              <a:headEnd/>
              <a:tailEnd/>
            </a:ln>
            <a:effectLst/>
          </p:spPr>
          <p:txBody>
            <a:bodyPr lIns="18288" tIns="9144" rIns="18288" bIns="9144" rtlCol="0" anchor="ctr"/>
            <a:lstStyle/>
            <a:p>
              <a:pPr algn="ctr" rtl="0">
                <a:lnSpc>
                  <a:spcPct val="85000"/>
                </a:lnSpc>
                <a:spcBef>
                  <a:spcPct val="20000"/>
                </a:spcBef>
                <a:defRPr/>
              </a:pPr>
              <a:endPara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112" charset="0"/>
              </a:endParaRPr>
            </a:p>
          </p:txBody>
        </p:sp>
        <p:sp>
          <p:nvSpPr>
            <p:cNvPr id="12" name="Forma Livre 7">
              <a:extLst>
                <a:ext uri="{FF2B5EF4-FFF2-40B4-BE49-F238E27FC236}">
                  <a16:creationId xmlns:a16="http://schemas.microsoft.com/office/drawing/2014/main" id="{75364F84-1815-8249-904B-A2ED08949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7906" y="483316"/>
              <a:ext cx="4522644" cy="1150995"/>
            </a:xfrm>
            <a:custGeom>
              <a:avLst/>
              <a:gdLst/>
              <a:ahLst/>
              <a:cxnLst>
                <a:cxn ang="0">
                  <a:pos x="3668" y="894"/>
                </a:cxn>
                <a:cxn ang="0">
                  <a:pos x="3632" y="776"/>
                </a:cxn>
                <a:cxn ang="0">
                  <a:pos x="3558" y="664"/>
                </a:cxn>
                <a:cxn ang="0">
                  <a:pos x="3448" y="560"/>
                </a:cxn>
                <a:cxn ang="0">
                  <a:pos x="3304" y="464"/>
                </a:cxn>
                <a:cxn ang="0">
                  <a:pos x="3132" y="378"/>
                </a:cxn>
                <a:cxn ang="0">
                  <a:pos x="2932" y="304"/>
                </a:cxn>
                <a:cxn ang="0">
                  <a:pos x="2710" y="244"/>
                </a:cxn>
                <a:cxn ang="0">
                  <a:pos x="2466" y="196"/>
                </a:cxn>
                <a:cxn ang="0">
                  <a:pos x="2204" y="164"/>
                </a:cxn>
                <a:cxn ang="0">
                  <a:pos x="1930" y="150"/>
                </a:cxn>
                <a:cxn ang="0">
                  <a:pos x="1740" y="150"/>
                </a:cxn>
                <a:cxn ang="0">
                  <a:pos x="1464" y="164"/>
                </a:cxn>
                <a:cxn ang="0">
                  <a:pos x="1204" y="196"/>
                </a:cxn>
                <a:cxn ang="0">
                  <a:pos x="960" y="244"/>
                </a:cxn>
                <a:cxn ang="0">
                  <a:pos x="736" y="304"/>
                </a:cxn>
                <a:cxn ang="0">
                  <a:pos x="538" y="378"/>
                </a:cxn>
                <a:cxn ang="0">
                  <a:pos x="364" y="464"/>
                </a:cxn>
                <a:cxn ang="0">
                  <a:pos x="222" y="560"/>
                </a:cxn>
                <a:cxn ang="0">
                  <a:pos x="112" y="664"/>
                </a:cxn>
                <a:cxn ang="0">
                  <a:pos x="38" y="776"/>
                </a:cxn>
                <a:cxn ang="0">
                  <a:pos x="2" y="894"/>
                </a:cxn>
                <a:cxn ang="0">
                  <a:pos x="0" y="784"/>
                </a:cxn>
                <a:cxn ang="0">
                  <a:pos x="22" y="664"/>
                </a:cxn>
                <a:cxn ang="0">
                  <a:pos x="82" y="550"/>
                </a:cxn>
                <a:cxn ang="0">
                  <a:pos x="180" y="444"/>
                </a:cxn>
                <a:cxn ang="0">
                  <a:pos x="314" y="346"/>
                </a:cxn>
                <a:cxn ang="0">
                  <a:pos x="476" y="256"/>
                </a:cxn>
                <a:cxn ang="0">
                  <a:pos x="668" y="178"/>
                </a:cxn>
                <a:cxn ang="0">
                  <a:pos x="884" y="112"/>
                </a:cxn>
                <a:cxn ang="0">
                  <a:pos x="1120" y="60"/>
                </a:cxn>
                <a:cxn ang="0">
                  <a:pos x="1376" y="24"/>
                </a:cxn>
                <a:cxn ang="0">
                  <a:pos x="1648" y="4"/>
                </a:cxn>
                <a:cxn ang="0">
                  <a:pos x="1834" y="0"/>
                </a:cxn>
                <a:cxn ang="0">
                  <a:pos x="2114" y="8"/>
                </a:cxn>
                <a:cxn ang="0">
                  <a:pos x="2380" y="34"/>
                </a:cxn>
                <a:cxn ang="0">
                  <a:pos x="2630" y="76"/>
                </a:cxn>
                <a:cxn ang="0">
                  <a:pos x="2860" y="134"/>
                </a:cxn>
                <a:cxn ang="0">
                  <a:pos x="3068" y="204"/>
                </a:cxn>
                <a:cxn ang="0">
                  <a:pos x="3250" y="284"/>
                </a:cxn>
                <a:cxn ang="0">
                  <a:pos x="3404" y="378"/>
                </a:cxn>
                <a:cxn ang="0">
                  <a:pos x="3526" y="478"/>
                </a:cxn>
                <a:cxn ang="0">
                  <a:pos x="3612" y="588"/>
                </a:cxn>
                <a:cxn ang="0">
                  <a:pos x="3660" y="704"/>
                </a:cxn>
                <a:cxn ang="0">
                  <a:pos x="3670" y="934"/>
                </a:cxn>
              </a:cxnLst>
              <a:rect l="0" t="0" r="r" b="b"/>
              <a:pathLst>
                <a:path w="3670" h="934">
                  <a:moveTo>
                    <a:pt x="3670" y="934"/>
                  </a:moveTo>
                  <a:lnTo>
                    <a:pt x="3670" y="934"/>
                  </a:lnTo>
                  <a:lnTo>
                    <a:pt x="3668" y="894"/>
                  </a:lnTo>
                  <a:lnTo>
                    <a:pt x="3660" y="854"/>
                  </a:lnTo>
                  <a:lnTo>
                    <a:pt x="3648" y="814"/>
                  </a:lnTo>
                  <a:lnTo>
                    <a:pt x="3632" y="776"/>
                  </a:lnTo>
                  <a:lnTo>
                    <a:pt x="3612" y="738"/>
                  </a:lnTo>
                  <a:lnTo>
                    <a:pt x="3586" y="700"/>
                  </a:lnTo>
                  <a:lnTo>
                    <a:pt x="3558" y="664"/>
                  </a:lnTo>
                  <a:lnTo>
                    <a:pt x="3526" y="628"/>
                  </a:lnTo>
                  <a:lnTo>
                    <a:pt x="3488" y="594"/>
                  </a:lnTo>
                  <a:lnTo>
                    <a:pt x="3448" y="560"/>
                  </a:lnTo>
                  <a:lnTo>
                    <a:pt x="3404" y="526"/>
                  </a:lnTo>
                  <a:lnTo>
                    <a:pt x="3356" y="494"/>
                  </a:lnTo>
                  <a:lnTo>
                    <a:pt x="3304" y="464"/>
                  </a:lnTo>
                  <a:lnTo>
                    <a:pt x="3250" y="434"/>
                  </a:lnTo>
                  <a:lnTo>
                    <a:pt x="3192" y="406"/>
                  </a:lnTo>
                  <a:lnTo>
                    <a:pt x="3132" y="378"/>
                  </a:lnTo>
                  <a:lnTo>
                    <a:pt x="3068" y="352"/>
                  </a:lnTo>
                  <a:lnTo>
                    <a:pt x="3002" y="328"/>
                  </a:lnTo>
                  <a:lnTo>
                    <a:pt x="2932" y="304"/>
                  </a:lnTo>
                  <a:lnTo>
                    <a:pt x="2860" y="282"/>
                  </a:lnTo>
                  <a:lnTo>
                    <a:pt x="2786" y="262"/>
                  </a:lnTo>
                  <a:lnTo>
                    <a:pt x="2710" y="244"/>
                  </a:lnTo>
                  <a:lnTo>
                    <a:pt x="2630" y="226"/>
                  </a:lnTo>
                  <a:lnTo>
                    <a:pt x="2548" y="210"/>
                  </a:lnTo>
                  <a:lnTo>
                    <a:pt x="2466" y="196"/>
                  </a:lnTo>
                  <a:lnTo>
                    <a:pt x="2380" y="184"/>
                  </a:lnTo>
                  <a:lnTo>
                    <a:pt x="2294" y="174"/>
                  </a:lnTo>
                  <a:lnTo>
                    <a:pt x="2204" y="164"/>
                  </a:lnTo>
                  <a:lnTo>
                    <a:pt x="2114" y="158"/>
                  </a:lnTo>
                  <a:lnTo>
                    <a:pt x="2022" y="152"/>
                  </a:lnTo>
                  <a:lnTo>
                    <a:pt x="1930" y="150"/>
                  </a:lnTo>
                  <a:lnTo>
                    <a:pt x="1834" y="148"/>
                  </a:lnTo>
                  <a:lnTo>
                    <a:pt x="1834" y="148"/>
                  </a:lnTo>
                  <a:lnTo>
                    <a:pt x="1740" y="150"/>
                  </a:lnTo>
                  <a:lnTo>
                    <a:pt x="1648" y="152"/>
                  </a:lnTo>
                  <a:lnTo>
                    <a:pt x="1556" y="158"/>
                  </a:lnTo>
                  <a:lnTo>
                    <a:pt x="1464" y="164"/>
                  </a:lnTo>
                  <a:lnTo>
                    <a:pt x="1376" y="174"/>
                  </a:lnTo>
                  <a:lnTo>
                    <a:pt x="1290" y="184"/>
                  </a:lnTo>
                  <a:lnTo>
                    <a:pt x="1204" y="196"/>
                  </a:lnTo>
                  <a:lnTo>
                    <a:pt x="1120" y="210"/>
                  </a:lnTo>
                  <a:lnTo>
                    <a:pt x="1040" y="226"/>
                  </a:lnTo>
                  <a:lnTo>
                    <a:pt x="960" y="244"/>
                  </a:lnTo>
                  <a:lnTo>
                    <a:pt x="884" y="262"/>
                  </a:lnTo>
                  <a:lnTo>
                    <a:pt x="808" y="282"/>
                  </a:lnTo>
                  <a:lnTo>
                    <a:pt x="736" y="304"/>
                  </a:lnTo>
                  <a:lnTo>
                    <a:pt x="668" y="328"/>
                  </a:lnTo>
                  <a:lnTo>
                    <a:pt x="602" y="352"/>
                  </a:lnTo>
                  <a:lnTo>
                    <a:pt x="538" y="378"/>
                  </a:lnTo>
                  <a:lnTo>
                    <a:pt x="476" y="406"/>
                  </a:lnTo>
                  <a:lnTo>
                    <a:pt x="418" y="434"/>
                  </a:lnTo>
                  <a:lnTo>
                    <a:pt x="364" y="464"/>
                  </a:lnTo>
                  <a:lnTo>
                    <a:pt x="314" y="494"/>
                  </a:lnTo>
                  <a:lnTo>
                    <a:pt x="266" y="526"/>
                  </a:lnTo>
                  <a:lnTo>
                    <a:pt x="222" y="560"/>
                  </a:lnTo>
                  <a:lnTo>
                    <a:pt x="180" y="594"/>
                  </a:lnTo>
                  <a:lnTo>
                    <a:pt x="144" y="628"/>
                  </a:lnTo>
                  <a:lnTo>
                    <a:pt x="112" y="664"/>
                  </a:lnTo>
                  <a:lnTo>
                    <a:pt x="82" y="700"/>
                  </a:lnTo>
                  <a:lnTo>
                    <a:pt x="58" y="738"/>
                  </a:lnTo>
                  <a:lnTo>
                    <a:pt x="38" y="776"/>
                  </a:lnTo>
                  <a:lnTo>
                    <a:pt x="22" y="814"/>
                  </a:lnTo>
                  <a:lnTo>
                    <a:pt x="10" y="854"/>
                  </a:lnTo>
                  <a:lnTo>
                    <a:pt x="2" y="894"/>
                  </a:lnTo>
                  <a:lnTo>
                    <a:pt x="0" y="934"/>
                  </a:lnTo>
                  <a:lnTo>
                    <a:pt x="0" y="784"/>
                  </a:lnTo>
                  <a:lnTo>
                    <a:pt x="0" y="784"/>
                  </a:lnTo>
                  <a:lnTo>
                    <a:pt x="2" y="744"/>
                  </a:lnTo>
                  <a:lnTo>
                    <a:pt x="10" y="704"/>
                  </a:lnTo>
                  <a:lnTo>
                    <a:pt x="22" y="664"/>
                  </a:lnTo>
                  <a:lnTo>
                    <a:pt x="38" y="626"/>
                  </a:lnTo>
                  <a:lnTo>
                    <a:pt x="58" y="588"/>
                  </a:lnTo>
                  <a:lnTo>
                    <a:pt x="82" y="550"/>
                  </a:lnTo>
                  <a:lnTo>
                    <a:pt x="112" y="514"/>
                  </a:lnTo>
                  <a:lnTo>
                    <a:pt x="144" y="478"/>
                  </a:lnTo>
                  <a:lnTo>
                    <a:pt x="180" y="444"/>
                  </a:lnTo>
                  <a:lnTo>
                    <a:pt x="222" y="410"/>
                  </a:lnTo>
                  <a:lnTo>
                    <a:pt x="266" y="378"/>
                  </a:lnTo>
                  <a:lnTo>
                    <a:pt x="314" y="346"/>
                  </a:lnTo>
                  <a:lnTo>
                    <a:pt x="364" y="314"/>
                  </a:lnTo>
                  <a:lnTo>
                    <a:pt x="418" y="284"/>
                  </a:lnTo>
                  <a:lnTo>
                    <a:pt x="476" y="256"/>
                  </a:lnTo>
                  <a:lnTo>
                    <a:pt x="538" y="230"/>
                  </a:lnTo>
                  <a:lnTo>
                    <a:pt x="602" y="204"/>
                  </a:lnTo>
                  <a:lnTo>
                    <a:pt x="668" y="178"/>
                  </a:lnTo>
                  <a:lnTo>
                    <a:pt x="736" y="156"/>
                  </a:lnTo>
                  <a:lnTo>
                    <a:pt x="808" y="134"/>
                  </a:lnTo>
                  <a:lnTo>
                    <a:pt x="884" y="112"/>
                  </a:lnTo>
                  <a:lnTo>
                    <a:pt x="960" y="94"/>
                  </a:lnTo>
                  <a:lnTo>
                    <a:pt x="1040" y="76"/>
                  </a:lnTo>
                  <a:lnTo>
                    <a:pt x="1120" y="60"/>
                  </a:lnTo>
                  <a:lnTo>
                    <a:pt x="1204" y="46"/>
                  </a:lnTo>
                  <a:lnTo>
                    <a:pt x="1290" y="34"/>
                  </a:lnTo>
                  <a:lnTo>
                    <a:pt x="1376" y="24"/>
                  </a:lnTo>
                  <a:lnTo>
                    <a:pt x="1464" y="16"/>
                  </a:lnTo>
                  <a:lnTo>
                    <a:pt x="1556" y="8"/>
                  </a:lnTo>
                  <a:lnTo>
                    <a:pt x="1648" y="4"/>
                  </a:lnTo>
                  <a:lnTo>
                    <a:pt x="1740" y="0"/>
                  </a:lnTo>
                  <a:lnTo>
                    <a:pt x="1834" y="0"/>
                  </a:lnTo>
                  <a:lnTo>
                    <a:pt x="1834" y="0"/>
                  </a:lnTo>
                  <a:lnTo>
                    <a:pt x="1930" y="0"/>
                  </a:lnTo>
                  <a:lnTo>
                    <a:pt x="2022" y="4"/>
                  </a:lnTo>
                  <a:lnTo>
                    <a:pt x="2114" y="8"/>
                  </a:lnTo>
                  <a:lnTo>
                    <a:pt x="2204" y="16"/>
                  </a:lnTo>
                  <a:lnTo>
                    <a:pt x="2294" y="24"/>
                  </a:lnTo>
                  <a:lnTo>
                    <a:pt x="2380" y="34"/>
                  </a:lnTo>
                  <a:lnTo>
                    <a:pt x="2466" y="46"/>
                  </a:lnTo>
                  <a:lnTo>
                    <a:pt x="2548" y="60"/>
                  </a:lnTo>
                  <a:lnTo>
                    <a:pt x="2630" y="76"/>
                  </a:lnTo>
                  <a:lnTo>
                    <a:pt x="2710" y="94"/>
                  </a:lnTo>
                  <a:lnTo>
                    <a:pt x="2786" y="112"/>
                  </a:lnTo>
                  <a:lnTo>
                    <a:pt x="2860" y="134"/>
                  </a:lnTo>
                  <a:lnTo>
                    <a:pt x="2932" y="156"/>
                  </a:lnTo>
                  <a:lnTo>
                    <a:pt x="3002" y="178"/>
                  </a:lnTo>
                  <a:lnTo>
                    <a:pt x="3068" y="204"/>
                  </a:lnTo>
                  <a:lnTo>
                    <a:pt x="3132" y="230"/>
                  </a:lnTo>
                  <a:lnTo>
                    <a:pt x="3192" y="256"/>
                  </a:lnTo>
                  <a:lnTo>
                    <a:pt x="3250" y="284"/>
                  </a:lnTo>
                  <a:lnTo>
                    <a:pt x="3304" y="314"/>
                  </a:lnTo>
                  <a:lnTo>
                    <a:pt x="3356" y="346"/>
                  </a:lnTo>
                  <a:lnTo>
                    <a:pt x="3404" y="378"/>
                  </a:lnTo>
                  <a:lnTo>
                    <a:pt x="3448" y="410"/>
                  </a:lnTo>
                  <a:lnTo>
                    <a:pt x="3488" y="444"/>
                  </a:lnTo>
                  <a:lnTo>
                    <a:pt x="3526" y="478"/>
                  </a:lnTo>
                  <a:lnTo>
                    <a:pt x="3558" y="514"/>
                  </a:lnTo>
                  <a:lnTo>
                    <a:pt x="3586" y="550"/>
                  </a:lnTo>
                  <a:lnTo>
                    <a:pt x="3612" y="588"/>
                  </a:lnTo>
                  <a:lnTo>
                    <a:pt x="3632" y="626"/>
                  </a:lnTo>
                  <a:lnTo>
                    <a:pt x="3648" y="664"/>
                  </a:lnTo>
                  <a:lnTo>
                    <a:pt x="3660" y="704"/>
                  </a:lnTo>
                  <a:lnTo>
                    <a:pt x="3668" y="744"/>
                  </a:lnTo>
                  <a:lnTo>
                    <a:pt x="3670" y="784"/>
                  </a:lnTo>
                  <a:lnTo>
                    <a:pt x="3670" y="93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5">
                    <a:lumMod val="50000"/>
                  </a:schemeClr>
                </a:gs>
                <a:gs pos="50000">
                  <a:schemeClr val="accent5">
                    <a:lumMod val="7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1"/>
            </a:gradFill>
            <a:ln w="3175">
              <a:noFill/>
              <a:round/>
              <a:headEnd/>
              <a:tailEnd/>
            </a:ln>
            <a:effectLst/>
          </p:spPr>
          <p:txBody>
            <a:bodyPr lIns="18288" tIns="9144" rIns="18288" bIns="9144" rtlCol="0" anchor="ctr"/>
            <a:lstStyle/>
            <a:p>
              <a:pPr algn="ctr" rtl="0">
                <a:lnSpc>
                  <a:spcPct val="85000"/>
                </a:lnSpc>
                <a:spcBef>
                  <a:spcPct val="20000"/>
                </a:spcBef>
                <a:defRPr/>
              </a:pPr>
              <a:endPara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112" charset="0"/>
              </a:endParaRPr>
            </a:p>
          </p:txBody>
        </p:sp>
        <p:sp>
          <p:nvSpPr>
            <p:cNvPr id="13" name="Forma Livre 7">
              <a:extLst>
                <a:ext uri="{FF2B5EF4-FFF2-40B4-BE49-F238E27FC236}">
                  <a16:creationId xmlns:a16="http://schemas.microsoft.com/office/drawing/2014/main" id="{0C6F94D5-578D-2840-B5F5-F534CAB6F4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0215" y="-746214"/>
              <a:ext cx="5115561" cy="1301890"/>
            </a:xfrm>
            <a:custGeom>
              <a:avLst/>
              <a:gdLst/>
              <a:ahLst/>
              <a:cxnLst>
                <a:cxn ang="0">
                  <a:pos x="3668" y="894"/>
                </a:cxn>
                <a:cxn ang="0">
                  <a:pos x="3632" y="776"/>
                </a:cxn>
                <a:cxn ang="0">
                  <a:pos x="3558" y="664"/>
                </a:cxn>
                <a:cxn ang="0">
                  <a:pos x="3448" y="560"/>
                </a:cxn>
                <a:cxn ang="0">
                  <a:pos x="3304" y="464"/>
                </a:cxn>
                <a:cxn ang="0">
                  <a:pos x="3132" y="378"/>
                </a:cxn>
                <a:cxn ang="0">
                  <a:pos x="2932" y="304"/>
                </a:cxn>
                <a:cxn ang="0">
                  <a:pos x="2710" y="244"/>
                </a:cxn>
                <a:cxn ang="0">
                  <a:pos x="2466" y="196"/>
                </a:cxn>
                <a:cxn ang="0">
                  <a:pos x="2204" y="164"/>
                </a:cxn>
                <a:cxn ang="0">
                  <a:pos x="1930" y="150"/>
                </a:cxn>
                <a:cxn ang="0">
                  <a:pos x="1740" y="150"/>
                </a:cxn>
                <a:cxn ang="0">
                  <a:pos x="1464" y="164"/>
                </a:cxn>
                <a:cxn ang="0">
                  <a:pos x="1204" y="196"/>
                </a:cxn>
                <a:cxn ang="0">
                  <a:pos x="960" y="244"/>
                </a:cxn>
                <a:cxn ang="0">
                  <a:pos x="736" y="304"/>
                </a:cxn>
                <a:cxn ang="0">
                  <a:pos x="538" y="378"/>
                </a:cxn>
                <a:cxn ang="0">
                  <a:pos x="364" y="464"/>
                </a:cxn>
                <a:cxn ang="0">
                  <a:pos x="222" y="560"/>
                </a:cxn>
                <a:cxn ang="0">
                  <a:pos x="112" y="664"/>
                </a:cxn>
                <a:cxn ang="0">
                  <a:pos x="38" y="776"/>
                </a:cxn>
                <a:cxn ang="0">
                  <a:pos x="2" y="894"/>
                </a:cxn>
                <a:cxn ang="0">
                  <a:pos x="0" y="784"/>
                </a:cxn>
                <a:cxn ang="0">
                  <a:pos x="22" y="664"/>
                </a:cxn>
                <a:cxn ang="0">
                  <a:pos x="82" y="550"/>
                </a:cxn>
                <a:cxn ang="0">
                  <a:pos x="180" y="444"/>
                </a:cxn>
                <a:cxn ang="0">
                  <a:pos x="314" y="346"/>
                </a:cxn>
                <a:cxn ang="0">
                  <a:pos x="476" y="256"/>
                </a:cxn>
                <a:cxn ang="0">
                  <a:pos x="668" y="178"/>
                </a:cxn>
                <a:cxn ang="0">
                  <a:pos x="884" y="112"/>
                </a:cxn>
                <a:cxn ang="0">
                  <a:pos x="1120" y="60"/>
                </a:cxn>
                <a:cxn ang="0">
                  <a:pos x="1376" y="24"/>
                </a:cxn>
                <a:cxn ang="0">
                  <a:pos x="1648" y="4"/>
                </a:cxn>
                <a:cxn ang="0">
                  <a:pos x="1834" y="0"/>
                </a:cxn>
                <a:cxn ang="0">
                  <a:pos x="2114" y="8"/>
                </a:cxn>
                <a:cxn ang="0">
                  <a:pos x="2380" y="34"/>
                </a:cxn>
                <a:cxn ang="0">
                  <a:pos x="2630" y="76"/>
                </a:cxn>
                <a:cxn ang="0">
                  <a:pos x="2860" y="134"/>
                </a:cxn>
                <a:cxn ang="0">
                  <a:pos x="3068" y="204"/>
                </a:cxn>
                <a:cxn ang="0">
                  <a:pos x="3250" y="284"/>
                </a:cxn>
                <a:cxn ang="0">
                  <a:pos x="3404" y="378"/>
                </a:cxn>
                <a:cxn ang="0">
                  <a:pos x="3526" y="478"/>
                </a:cxn>
                <a:cxn ang="0">
                  <a:pos x="3612" y="588"/>
                </a:cxn>
                <a:cxn ang="0">
                  <a:pos x="3660" y="704"/>
                </a:cxn>
                <a:cxn ang="0">
                  <a:pos x="3670" y="934"/>
                </a:cxn>
              </a:cxnLst>
              <a:rect l="0" t="0" r="r" b="b"/>
              <a:pathLst>
                <a:path w="3670" h="934">
                  <a:moveTo>
                    <a:pt x="3670" y="934"/>
                  </a:moveTo>
                  <a:lnTo>
                    <a:pt x="3670" y="934"/>
                  </a:lnTo>
                  <a:lnTo>
                    <a:pt x="3668" y="894"/>
                  </a:lnTo>
                  <a:lnTo>
                    <a:pt x="3660" y="854"/>
                  </a:lnTo>
                  <a:lnTo>
                    <a:pt x="3648" y="814"/>
                  </a:lnTo>
                  <a:lnTo>
                    <a:pt x="3632" y="776"/>
                  </a:lnTo>
                  <a:lnTo>
                    <a:pt x="3612" y="738"/>
                  </a:lnTo>
                  <a:lnTo>
                    <a:pt x="3586" y="700"/>
                  </a:lnTo>
                  <a:lnTo>
                    <a:pt x="3558" y="664"/>
                  </a:lnTo>
                  <a:lnTo>
                    <a:pt x="3526" y="628"/>
                  </a:lnTo>
                  <a:lnTo>
                    <a:pt x="3488" y="594"/>
                  </a:lnTo>
                  <a:lnTo>
                    <a:pt x="3448" y="560"/>
                  </a:lnTo>
                  <a:lnTo>
                    <a:pt x="3404" y="526"/>
                  </a:lnTo>
                  <a:lnTo>
                    <a:pt x="3356" y="494"/>
                  </a:lnTo>
                  <a:lnTo>
                    <a:pt x="3304" y="464"/>
                  </a:lnTo>
                  <a:lnTo>
                    <a:pt x="3250" y="434"/>
                  </a:lnTo>
                  <a:lnTo>
                    <a:pt x="3192" y="406"/>
                  </a:lnTo>
                  <a:lnTo>
                    <a:pt x="3132" y="378"/>
                  </a:lnTo>
                  <a:lnTo>
                    <a:pt x="3068" y="352"/>
                  </a:lnTo>
                  <a:lnTo>
                    <a:pt x="3002" y="328"/>
                  </a:lnTo>
                  <a:lnTo>
                    <a:pt x="2932" y="304"/>
                  </a:lnTo>
                  <a:lnTo>
                    <a:pt x="2860" y="282"/>
                  </a:lnTo>
                  <a:lnTo>
                    <a:pt x="2786" y="262"/>
                  </a:lnTo>
                  <a:lnTo>
                    <a:pt x="2710" y="244"/>
                  </a:lnTo>
                  <a:lnTo>
                    <a:pt x="2630" y="226"/>
                  </a:lnTo>
                  <a:lnTo>
                    <a:pt x="2548" y="210"/>
                  </a:lnTo>
                  <a:lnTo>
                    <a:pt x="2466" y="196"/>
                  </a:lnTo>
                  <a:lnTo>
                    <a:pt x="2380" y="184"/>
                  </a:lnTo>
                  <a:lnTo>
                    <a:pt x="2294" y="174"/>
                  </a:lnTo>
                  <a:lnTo>
                    <a:pt x="2204" y="164"/>
                  </a:lnTo>
                  <a:lnTo>
                    <a:pt x="2114" y="158"/>
                  </a:lnTo>
                  <a:lnTo>
                    <a:pt x="2022" y="152"/>
                  </a:lnTo>
                  <a:lnTo>
                    <a:pt x="1930" y="150"/>
                  </a:lnTo>
                  <a:lnTo>
                    <a:pt x="1834" y="148"/>
                  </a:lnTo>
                  <a:lnTo>
                    <a:pt x="1834" y="148"/>
                  </a:lnTo>
                  <a:lnTo>
                    <a:pt x="1740" y="150"/>
                  </a:lnTo>
                  <a:lnTo>
                    <a:pt x="1648" y="152"/>
                  </a:lnTo>
                  <a:lnTo>
                    <a:pt x="1556" y="158"/>
                  </a:lnTo>
                  <a:lnTo>
                    <a:pt x="1464" y="164"/>
                  </a:lnTo>
                  <a:lnTo>
                    <a:pt x="1376" y="174"/>
                  </a:lnTo>
                  <a:lnTo>
                    <a:pt x="1290" y="184"/>
                  </a:lnTo>
                  <a:lnTo>
                    <a:pt x="1204" y="196"/>
                  </a:lnTo>
                  <a:lnTo>
                    <a:pt x="1120" y="210"/>
                  </a:lnTo>
                  <a:lnTo>
                    <a:pt x="1040" y="226"/>
                  </a:lnTo>
                  <a:lnTo>
                    <a:pt x="960" y="244"/>
                  </a:lnTo>
                  <a:lnTo>
                    <a:pt x="884" y="262"/>
                  </a:lnTo>
                  <a:lnTo>
                    <a:pt x="808" y="282"/>
                  </a:lnTo>
                  <a:lnTo>
                    <a:pt x="736" y="304"/>
                  </a:lnTo>
                  <a:lnTo>
                    <a:pt x="668" y="328"/>
                  </a:lnTo>
                  <a:lnTo>
                    <a:pt x="602" y="352"/>
                  </a:lnTo>
                  <a:lnTo>
                    <a:pt x="538" y="378"/>
                  </a:lnTo>
                  <a:lnTo>
                    <a:pt x="476" y="406"/>
                  </a:lnTo>
                  <a:lnTo>
                    <a:pt x="418" y="434"/>
                  </a:lnTo>
                  <a:lnTo>
                    <a:pt x="364" y="464"/>
                  </a:lnTo>
                  <a:lnTo>
                    <a:pt x="314" y="494"/>
                  </a:lnTo>
                  <a:lnTo>
                    <a:pt x="266" y="526"/>
                  </a:lnTo>
                  <a:lnTo>
                    <a:pt x="222" y="560"/>
                  </a:lnTo>
                  <a:lnTo>
                    <a:pt x="180" y="594"/>
                  </a:lnTo>
                  <a:lnTo>
                    <a:pt x="144" y="628"/>
                  </a:lnTo>
                  <a:lnTo>
                    <a:pt x="112" y="664"/>
                  </a:lnTo>
                  <a:lnTo>
                    <a:pt x="82" y="700"/>
                  </a:lnTo>
                  <a:lnTo>
                    <a:pt x="58" y="738"/>
                  </a:lnTo>
                  <a:lnTo>
                    <a:pt x="38" y="776"/>
                  </a:lnTo>
                  <a:lnTo>
                    <a:pt x="22" y="814"/>
                  </a:lnTo>
                  <a:lnTo>
                    <a:pt x="10" y="854"/>
                  </a:lnTo>
                  <a:lnTo>
                    <a:pt x="2" y="894"/>
                  </a:lnTo>
                  <a:lnTo>
                    <a:pt x="0" y="934"/>
                  </a:lnTo>
                  <a:lnTo>
                    <a:pt x="0" y="784"/>
                  </a:lnTo>
                  <a:lnTo>
                    <a:pt x="0" y="784"/>
                  </a:lnTo>
                  <a:lnTo>
                    <a:pt x="2" y="744"/>
                  </a:lnTo>
                  <a:lnTo>
                    <a:pt x="10" y="704"/>
                  </a:lnTo>
                  <a:lnTo>
                    <a:pt x="22" y="664"/>
                  </a:lnTo>
                  <a:lnTo>
                    <a:pt x="38" y="626"/>
                  </a:lnTo>
                  <a:lnTo>
                    <a:pt x="58" y="588"/>
                  </a:lnTo>
                  <a:lnTo>
                    <a:pt x="82" y="550"/>
                  </a:lnTo>
                  <a:lnTo>
                    <a:pt x="112" y="514"/>
                  </a:lnTo>
                  <a:lnTo>
                    <a:pt x="144" y="478"/>
                  </a:lnTo>
                  <a:lnTo>
                    <a:pt x="180" y="444"/>
                  </a:lnTo>
                  <a:lnTo>
                    <a:pt x="222" y="410"/>
                  </a:lnTo>
                  <a:lnTo>
                    <a:pt x="266" y="378"/>
                  </a:lnTo>
                  <a:lnTo>
                    <a:pt x="314" y="346"/>
                  </a:lnTo>
                  <a:lnTo>
                    <a:pt x="364" y="314"/>
                  </a:lnTo>
                  <a:lnTo>
                    <a:pt x="418" y="284"/>
                  </a:lnTo>
                  <a:lnTo>
                    <a:pt x="476" y="256"/>
                  </a:lnTo>
                  <a:lnTo>
                    <a:pt x="538" y="230"/>
                  </a:lnTo>
                  <a:lnTo>
                    <a:pt x="602" y="204"/>
                  </a:lnTo>
                  <a:lnTo>
                    <a:pt x="668" y="178"/>
                  </a:lnTo>
                  <a:lnTo>
                    <a:pt x="736" y="156"/>
                  </a:lnTo>
                  <a:lnTo>
                    <a:pt x="808" y="134"/>
                  </a:lnTo>
                  <a:lnTo>
                    <a:pt x="884" y="112"/>
                  </a:lnTo>
                  <a:lnTo>
                    <a:pt x="960" y="94"/>
                  </a:lnTo>
                  <a:lnTo>
                    <a:pt x="1040" y="76"/>
                  </a:lnTo>
                  <a:lnTo>
                    <a:pt x="1120" y="60"/>
                  </a:lnTo>
                  <a:lnTo>
                    <a:pt x="1204" y="46"/>
                  </a:lnTo>
                  <a:lnTo>
                    <a:pt x="1290" y="34"/>
                  </a:lnTo>
                  <a:lnTo>
                    <a:pt x="1376" y="24"/>
                  </a:lnTo>
                  <a:lnTo>
                    <a:pt x="1464" y="16"/>
                  </a:lnTo>
                  <a:lnTo>
                    <a:pt x="1556" y="8"/>
                  </a:lnTo>
                  <a:lnTo>
                    <a:pt x="1648" y="4"/>
                  </a:lnTo>
                  <a:lnTo>
                    <a:pt x="1740" y="0"/>
                  </a:lnTo>
                  <a:lnTo>
                    <a:pt x="1834" y="0"/>
                  </a:lnTo>
                  <a:lnTo>
                    <a:pt x="1834" y="0"/>
                  </a:lnTo>
                  <a:lnTo>
                    <a:pt x="1930" y="0"/>
                  </a:lnTo>
                  <a:lnTo>
                    <a:pt x="2022" y="4"/>
                  </a:lnTo>
                  <a:lnTo>
                    <a:pt x="2114" y="8"/>
                  </a:lnTo>
                  <a:lnTo>
                    <a:pt x="2204" y="16"/>
                  </a:lnTo>
                  <a:lnTo>
                    <a:pt x="2294" y="24"/>
                  </a:lnTo>
                  <a:lnTo>
                    <a:pt x="2380" y="34"/>
                  </a:lnTo>
                  <a:lnTo>
                    <a:pt x="2466" y="46"/>
                  </a:lnTo>
                  <a:lnTo>
                    <a:pt x="2548" y="60"/>
                  </a:lnTo>
                  <a:lnTo>
                    <a:pt x="2630" y="76"/>
                  </a:lnTo>
                  <a:lnTo>
                    <a:pt x="2710" y="94"/>
                  </a:lnTo>
                  <a:lnTo>
                    <a:pt x="2786" y="112"/>
                  </a:lnTo>
                  <a:lnTo>
                    <a:pt x="2860" y="134"/>
                  </a:lnTo>
                  <a:lnTo>
                    <a:pt x="2932" y="156"/>
                  </a:lnTo>
                  <a:lnTo>
                    <a:pt x="3002" y="178"/>
                  </a:lnTo>
                  <a:lnTo>
                    <a:pt x="3068" y="204"/>
                  </a:lnTo>
                  <a:lnTo>
                    <a:pt x="3132" y="230"/>
                  </a:lnTo>
                  <a:lnTo>
                    <a:pt x="3192" y="256"/>
                  </a:lnTo>
                  <a:lnTo>
                    <a:pt x="3250" y="284"/>
                  </a:lnTo>
                  <a:lnTo>
                    <a:pt x="3304" y="314"/>
                  </a:lnTo>
                  <a:lnTo>
                    <a:pt x="3356" y="346"/>
                  </a:lnTo>
                  <a:lnTo>
                    <a:pt x="3404" y="378"/>
                  </a:lnTo>
                  <a:lnTo>
                    <a:pt x="3448" y="410"/>
                  </a:lnTo>
                  <a:lnTo>
                    <a:pt x="3488" y="444"/>
                  </a:lnTo>
                  <a:lnTo>
                    <a:pt x="3526" y="478"/>
                  </a:lnTo>
                  <a:lnTo>
                    <a:pt x="3558" y="514"/>
                  </a:lnTo>
                  <a:lnTo>
                    <a:pt x="3586" y="550"/>
                  </a:lnTo>
                  <a:lnTo>
                    <a:pt x="3612" y="588"/>
                  </a:lnTo>
                  <a:lnTo>
                    <a:pt x="3632" y="626"/>
                  </a:lnTo>
                  <a:lnTo>
                    <a:pt x="3648" y="664"/>
                  </a:lnTo>
                  <a:lnTo>
                    <a:pt x="3660" y="704"/>
                  </a:lnTo>
                  <a:lnTo>
                    <a:pt x="3668" y="744"/>
                  </a:lnTo>
                  <a:lnTo>
                    <a:pt x="3670" y="784"/>
                  </a:lnTo>
                  <a:lnTo>
                    <a:pt x="3670" y="93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5">
                    <a:lumMod val="50000"/>
                  </a:schemeClr>
                </a:gs>
                <a:gs pos="50000">
                  <a:schemeClr val="accent5">
                    <a:lumMod val="7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1"/>
            </a:gradFill>
            <a:ln w="3175">
              <a:noFill/>
              <a:round/>
              <a:headEnd/>
              <a:tailEnd/>
            </a:ln>
            <a:effectLst/>
          </p:spPr>
          <p:txBody>
            <a:bodyPr lIns="18288" tIns="9144" rIns="18288" bIns="9144" rtlCol="0" anchor="ctr"/>
            <a:lstStyle/>
            <a:p>
              <a:pPr algn="ctr" rtl="0">
                <a:lnSpc>
                  <a:spcPct val="85000"/>
                </a:lnSpc>
                <a:spcBef>
                  <a:spcPct val="20000"/>
                </a:spcBef>
                <a:defRPr/>
              </a:pPr>
              <a:endPara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112" charset="0"/>
              </a:endParaRPr>
            </a:p>
          </p:txBody>
        </p:sp>
      </p:grpSp>
      <p:grpSp>
        <p:nvGrpSpPr>
          <p:cNvPr id="14" name="Grupo 46">
            <a:extLst>
              <a:ext uri="{FF2B5EF4-FFF2-40B4-BE49-F238E27FC236}">
                <a16:creationId xmlns:a16="http://schemas.microsoft.com/office/drawing/2014/main" id="{0AC91C06-AD45-1349-9661-39A95A996D68}"/>
              </a:ext>
            </a:extLst>
          </p:cNvPr>
          <p:cNvGrpSpPr/>
          <p:nvPr userDrawn="1"/>
        </p:nvGrpSpPr>
        <p:grpSpPr>
          <a:xfrm>
            <a:off x="3859517" y="5823508"/>
            <a:ext cx="2351477" cy="637051"/>
            <a:chOff x="1828800" y="447153"/>
            <a:chExt cx="3823494" cy="1381126"/>
          </a:xfrm>
        </p:grpSpPr>
        <p:grpSp>
          <p:nvGrpSpPr>
            <p:cNvPr id="15" name="Grupo 31">
              <a:extLst>
                <a:ext uri="{FF2B5EF4-FFF2-40B4-BE49-F238E27FC236}">
                  <a16:creationId xmlns:a16="http://schemas.microsoft.com/office/drawing/2014/main" id="{B3952E5B-177A-1946-958D-41C53C5018F2}"/>
                </a:ext>
              </a:extLst>
            </p:cNvPr>
            <p:cNvGrpSpPr/>
            <p:nvPr/>
          </p:nvGrpSpPr>
          <p:grpSpPr>
            <a:xfrm>
              <a:off x="1828800" y="447153"/>
              <a:ext cx="3823494" cy="1381126"/>
              <a:chOff x="1295400" y="381000"/>
              <a:chExt cx="5092700" cy="1676400"/>
            </a:xfrm>
          </p:grpSpPr>
          <p:sp>
            <p:nvSpPr>
              <p:cNvPr id="17" name="Forma Livre 5">
                <a:extLst>
                  <a:ext uri="{FF2B5EF4-FFF2-40B4-BE49-F238E27FC236}">
                    <a16:creationId xmlns:a16="http://schemas.microsoft.com/office/drawing/2014/main" id="{3A53EF7B-4956-F144-B389-0F8B5DDE59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5400" y="1181100"/>
                <a:ext cx="5092700" cy="876300"/>
              </a:xfrm>
              <a:custGeom>
                <a:avLst/>
                <a:gdLst/>
                <a:ahLst/>
                <a:cxnLst>
                  <a:cxn ang="0">
                    <a:pos x="0" y="112"/>
                  </a:cxn>
                  <a:cxn ang="0">
                    <a:pos x="16" y="189"/>
                  </a:cxn>
                  <a:cxn ang="0">
                    <a:pos x="50" y="266"/>
                  </a:cxn>
                  <a:cxn ang="0">
                    <a:pos x="101" y="339"/>
                  </a:cxn>
                  <a:cxn ang="0">
                    <a:pos x="168" y="411"/>
                  </a:cxn>
                  <a:cxn ang="0">
                    <a:pos x="251" y="482"/>
                  </a:cxn>
                  <a:cxn ang="0">
                    <a:pos x="351" y="549"/>
                  </a:cxn>
                  <a:cxn ang="0">
                    <a:pos x="464" y="613"/>
                  </a:cxn>
                  <a:cxn ang="0">
                    <a:pos x="637" y="695"/>
                  </a:cxn>
                  <a:cxn ang="0">
                    <a:pos x="938" y="805"/>
                  </a:cxn>
                  <a:cxn ang="0">
                    <a:pos x="1287" y="900"/>
                  </a:cxn>
                  <a:cxn ang="0">
                    <a:pos x="1678" y="980"/>
                  </a:cxn>
                  <a:cxn ang="0">
                    <a:pos x="2104" y="1041"/>
                  </a:cxn>
                  <a:cxn ang="0">
                    <a:pos x="2560" y="1082"/>
                  </a:cxn>
                  <a:cxn ang="0">
                    <a:pos x="3042" y="1101"/>
                  </a:cxn>
                  <a:cxn ang="0">
                    <a:pos x="3372" y="1101"/>
                  </a:cxn>
                  <a:cxn ang="0">
                    <a:pos x="3854" y="1082"/>
                  </a:cxn>
                  <a:cxn ang="0">
                    <a:pos x="4310" y="1041"/>
                  </a:cxn>
                  <a:cxn ang="0">
                    <a:pos x="4736" y="980"/>
                  </a:cxn>
                  <a:cxn ang="0">
                    <a:pos x="5127" y="900"/>
                  </a:cxn>
                  <a:cxn ang="0">
                    <a:pos x="5476" y="805"/>
                  </a:cxn>
                  <a:cxn ang="0">
                    <a:pos x="5779" y="695"/>
                  </a:cxn>
                  <a:cxn ang="0">
                    <a:pos x="5952" y="613"/>
                  </a:cxn>
                  <a:cxn ang="0">
                    <a:pos x="6064" y="549"/>
                  </a:cxn>
                  <a:cxn ang="0">
                    <a:pos x="6163" y="482"/>
                  </a:cxn>
                  <a:cxn ang="0">
                    <a:pos x="6246" y="411"/>
                  </a:cxn>
                  <a:cxn ang="0">
                    <a:pos x="6315" y="339"/>
                  </a:cxn>
                  <a:cxn ang="0">
                    <a:pos x="6365" y="266"/>
                  </a:cxn>
                  <a:cxn ang="0">
                    <a:pos x="6398" y="189"/>
                  </a:cxn>
                  <a:cxn ang="0">
                    <a:pos x="6414" y="112"/>
                  </a:cxn>
                  <a:cxn ang="0">
                    <a:pos x="6416" y="0"/>
                  </a:cxn>
                  <a:cxn ang="0">
                    <a:pos x="6406" y="78"/>
                  </a:cxn>
                  <a:cxn ang="0">
                    <a:pos x="6379" y="155"/>
                  </a:cxn>
                  <a:cxn ang="0">
                    <a:pos x="6333" y="230"/>
                  </a:cxn>
                  <a:cxn ang="0">
                    <a:pos x="6272" y="302"/>
                  </a:cxn>
                  <a:cxn ang="0">
                    <a:pos x="6193" y="373"/>
                  </a:cxn>
                  <a:cxn ang="0">
                    <a:pos x="6099" y="442"/>
                  </a:cxn>
                  <a:cxn ang="0">
                    <a:pos x="5990" y="506"/>
                  </a:cxn>
                  <a:cxn ang="0">
                    <a:pos x="5867" y="568"/>
                  </a:cxn>
                  <a:cxn ang="0">
                    <a:pos x="5582" y="683"/>
                  </a:cxn>
                  <a:cxn ang="0">
                    <a:pos x="5247" y="784"/>
                  </a:cxn>
                  <a:cxn ang="0">
                    <a:pos x="4871" y="869"/>
                  </a:cxn>
                  <a:cxn ang="0">
                    <a:pos x="4456" y="936"/>
                  </a:cxn>
                  <a:cxn ang="0">
                    <a:pos x="4009" y="985"/>
                  </a:cxn>
                  <a:cxn ang="0">
                    <a:pos x="3535" y="1012"/>
                  </a:cxn>
                  <a:cxn ang="0">
                    <a:pos x="3207" y="1017"/>
                  </a:cxn>
                  <a:cxn ang="0">
                    <a:pos x="2719" y="1005"/>
                  </a:cxn>
                  <a:cxn ang="0">
                    <a:pos x="2253" y="972"/>
                  </a:cxn>
                  <a:cxn ang="0">
                    <a:pos x="1816" y="917"/>
                  </a:cxn>
                  <a:cxn ang="0">
                    <a:pos x="1414" y="844"/>
                  </a:cxn>
                  <a:cxn ang="0">
                    <a:pos x="1050" y="752"/>
                  </a:cxn>
                  <a:cxn ang="0">
                    <a:pos x="732" y="647"/>
                  </a:cxn>
                  <a:cxn ang="0">
                    <a:pos x="504" y="549"/>
                  </a:cxn>
                  <a:cxn ang="0">
                    <a:pos x="386" y="485"/>
                  </a:cxn>
                  <a:cxn ang="0">
                    <a:pos x="283" y="419"/>
                  </a:cxn>
                  <a:cxn ang="0">
                    <a:pos x="194" y="350"/>
                  </a:cxn>
                  <a:cxn ang="0">
                    <a:pos x="122" y="278"/>
                  </a:cxn>
                  <a:cxn ang="0">
                    <a:pos x="64" y="205"/>
                  </a:cxn>
                  <a:cxn ang="0">
                    <a:pos x="26" y="129"/>
                  </a:cxn>
                  <a:cxn ang="0">
                    <a:pos x="3" y="53"/>
                  </a:cxn>
                  <a:cxn ang="0">
                    <a:pos x="0" y="85"/>
                  </a:cxn>
                </a:cxnLst>
                <a:rect l="0" t="0" r="r" b="b"/>
                <a:pathLst>
                  <a:path w="6416" h="1103">
                    <a:moveTo>
                      <a:pt x="0" y="85"/>
                    </a:moveTo>
                    <a:lnTo>
                      <a:pt x="0" y="85"/>
                    </a:lnTo>
                    <a:lnTo>
                      <a:pt x="0" y="112"/>
                    </a:lnTo>
                    <a:lnTo>
                      <a:pt x="3" y="137"/>
                    </a:lnTo>
                    <a:lnTo>
                      <a:pt x="10" y="163"/>
                    </a:lnTo>
                    <a:lnTo>
                      <a:pt x="16" y="189"/>
                    </a:lnTo>
                    <a:lnTo>
                      <a:pt x="26" y="214"/>
                    </a:lnTo>
                    <a:lnTo>
                      <a:pt x="37" y="240"/>
                    </a:lnTo>
                    <a:lnTo>
                      <a:pt x="50" y="266"/>
                    </a:lnTo>
                    <a:lnTo>
                      <a:pt x="64" y="290"/>
                    </a:lnTo>
                    <a:lnTo>
                      <a:pt x="82" y="315"/>
                    </a:lnTo>
                    <a:lnTo>
                      <a:pt x="101" y="339"/>
                    </a:lnTo>
                    <a:lnTo>
                      <a:pt x="122" y="363"/>
                    </a:lnTo>
                    <a:lnTo>
                      <a:pt x="144" y="387"/>
                    </a:lnTo>
                    <a:lnTo>
                      <a:pt x="168" y="411"/>
                    </a:lnTo>
                    <a:lnTo>
                      <a:pt x="194" y="435"/>
                    </a:lnTo>
                    <a:lnTo>
                      <a:pt x="223" y="458"/>
                    </a:lnTo>
                    <a:lnTo>
                      <a:pt x="251" y="482"/>
                    </a:lnTo>
                    <a:lnTo>
                      <a:pt x="283" y="504"/>
                    </a:lnTo>
                    <a:lnTo>
                      <a:pt x="315" y="527"/>
                    </a:lnTo>
                    <a:lnTo>
                      <a:pt x="351" y="549"/>
                    </a:lnTo>
                    <a:lnTo>
                      <a:pt x="386" y="570"/>
                    </a:lnTo>
                    <a:lnTo>
                      <a:pt x="424" y="592"/>
                    </a:lnTo>
                    <a:lnTo>
                      <a:pt x="464" y="613"/>
                    </a:lnTo>
                    <a:lnTo>
                      <a:pt x="504" y="634"/>
                    </a:lnTo>
                    <a:lnTo>
                      <a:pt x="548" y="655"/>
                    </a:lnTo>
                    <a:lnTo>
                      <a:pt x="637" y="695"/>
                    </a:lnTo>
                    <a:lnTo>
                      <a:pt x="732" y="733"/>
                    </a:lnTo>
                    <a:lnTo>
                      <a:pt x="833" y="770"/>
                    </a:lnTo>
                    <a:lnTo>
                      <a:pt x="938" y="805"/>
                    </a:lnTo>
                    <a:lnTo>
                      <a:pt x="1050" y="839"/>
                    </a:lnTo>
                    <a:lnTo>
                      <a:pt x="1167" y="871"/>
                    </a:lnTo>
                    <a:lnTo>
                      <a:pt x="1287" y="900"/>
                    </a:lnTo>
                    <a:lnTo>
                      <a:pt x="1414" y="928"/>
                    </a:lnTo>
                    <a:lnTo>
                      <a:pt x="1544" y="956"/>
                    </a:lnTo>
                    <a:lnTo>
                      <a:pt x="1678" y="980"/>
                    </a:lnTo>
                    <a:lnTo>
                      <a:pt x="1816" y="1002"/>
                    </a:lnTo>
                    <a:lnTo>
                      <a:pt x="1958" y="1023"/>
                    </a:lnTo>
                    <a:lnTo>
                      <a:pt x="2104" y="1041"/>
                    </a:lnTo>
                    <a:lnTo>
                      <a:pt x="2253" y="1057"/>
                    </a:lnTo>
                    <a:lnTo>
                      <a:pt x="2405" y="1071"/>
                    </a:lnTo>
                    <a:lnTo>
                      <a:pt x="2560" y="1082"/>
                    </a:lnTo>
                    <a:lnTo>
                      <a:pt x="2719" y="1090"/>
                    </a:lnTo>
                    <a:lnTo>
                      <a:pt x="2879" y="1097"/>
                    </a:lnTo>
                    <a:lnTo>
                      <a:pt x="3042" y="1101"/>
                    </a:lnTo>
                    <a:lnTo>
                      <a:pt x="3207" y="1103"/>
                    </a:lnTo>
                    <a:lnTo>
                      <a:pt x="3207" y="1103"/>
                    </a:lnTo>
                    <a:lnTo>
                      <a:pt x="3372" y="1101"/>
                    </a:lnTo>
                    <a:lnTo>
                      <a:pt x="3535" y="1097"/>
                    </a:lnTo>
                    <a:lnTo>
                      <a:pt x="3696" y="1090"/>
                    </a:lnTo>
                    <a:lnTo>
                      <a:pt x="3854" y="1082"/>
                    </a:lnTo>
                    <a:lnTo>
                      <a:pt x="4009" y="1071"/>
                    </a:lnTo>
                    <a:lnTo>
                      <a:pt x="4162" y="1057"/>
                    </a:lnTo>
                    <a:lnTo>
                      <a:pt x="4310" y="1041"/>
                    </a:lnTo>
                    <a:lnTo>
                      <a:pt x="4456" y="1023"/>
                    </a:lnTo>
                    <a:lnTo>
                      <a:pt x="4599" y="1002"/>
                    </a:lnTo>
                    <a:lnTo>
                      <a:pt x="4736" y="980"/>
                    </a:lnTo>
                    <a:lnTo>
                      <a:pt x="4871" y="956"/>
                    </a:lnTo>
                    <a:lnTo>
                      <a:pt x="5001" y="928"/>
                    </a:lnTo>
                    <a:lnTo>
                      <a:pt x="5127" y="900"/>
                    </a:lnTo>
                    <a:lnTo>
                      <a:pt x="5247" y="871"/>
                    </a:lnTo>
                    <a:lnTo>
                      <a:pt x="5364" y="839"/>
                    </a:lnTo>
                    <a:lnTo>
                      <a:pt x="5476" y="805"/>
                    </a:lnTo>
                    <a:lnTo>
                      <a:pt x="5582" y="770"/>
                    </a:lnTo>
                    <a:lnTo>
                      <a:pt x="5683" y="733"/>
                    </a:lnTo>
                    <a:lnTo>
                      <a:pt x="5779" y="695"/>
                    </a:lnTo>
                    <a:lnTo>
                      <a:pt x="5867" y="655"/>
                    </a:lnTo>
                    <a:lnTo>
                      <a:pt x="5910" y="634"/>
                    </a:lnTo>
                    <a:lnTo>
                      <a:pt x="5952" y="613"/>
                    </a:lnTo>
                    <a:lnTo>
                      <a:pt x="5990" y="592"/>
                    </a:lnTo>
                    <a:lnTo>
                      <a:pt x="6029" y="570"/>
                    </a:lnTo>
                    <a:lnTo>
                      <a:pt x="6064" y="549"/>
                    </a:lnTo>
                    <a:lnTo>
                      <a:pt x="6099" y="527"/>
                    </a:lnTo>
                    <a:lnTo>
                      <a:pt x="6133" y="504"/>
                    </a:lnTo>
                    <a:lnTo>
                      <a:pt x="6163" y="482"/>
                    </a:lnTo>
                    <a:lnTo>
                      <a:pt x="6193" y="458"/>
                    </a:lnTo>
                    <a:lnTo>
                      <a:pt x="6221" y="435"/>
                    </a:lnTo>
                    <a:lnTo>
                      <a:pt x="6246" y="411"/>
                    </a:lnTo>
                    <a:lnTo>
                      <a:pt x="6272" y="387"/>
                    </a:lnTo>
                    <a:lnTo>
                      <a:pt x="6294" y="363"/>
                    </a:lnTo>
                    <a:lnTo>
                      <a:pt x="6315" y="339"/>
                    </a:lnTo>
                    <a:lnTo>
                      <a:pt x="6333" y="315"/>
                    </a:lnTo>
                    <a:lnTo>
                      <a:pt x="6350" y="290"/>
                    </a:lnTo>
                    <a:lnTo>
                      <a:pt x="6365" y="266"/>
                    </a:lnTo>
                    <a:lnTo>
                      <a:pt x="6379" y="240"/>
                    </a:lnTo>
                    <a:lnTo>
                      <a:pt x="6390" y="214"/>
                    </a:lnTo>
                    <a:lnTo>
                      <a:pt x="6398" y="189"/>
                    </a:lnTo>
                    <a:lnTo>
                      <a:pt x="6406" y="163"/>
                    </a:lnTo>
                    <a:lnTo>
                      <a:pt x="6411" y="137"/>
                    </a:lnTo>
                    <a:lnTo>
                      <a:pt x="6414" y="112"/>
                    </a:lnTo>
                    <a:lnTo>
                      <a:pt x="6416" y="85"/>
                    </a:lnTo>
                    <a:lnTo>
                      <a:pt x="6416" y="0"/>
                    </a:lnTo>
                    <a:lnTo>
                      <a:pt x="6416" y="0"/>
                    </a:lnTo>
                    <a:lnTo>
                      <a:pt x="6414" y="27"/>
                    </a:lnTo>
                    <a:lnTo>
                      <a:pt x="6411" y="53"/>
                    </a:lnTo>
                    <a:lnTo>
                      <a:pt x="6406" y="78"/>
                    </a:lnTo>
                    <a:lnTo>
                      <a:pt x="6398" y="104"/>
                    </a:lnTo>
                    <a:lnTo>
                      <a:pt x="6390" y="129"/>
                    </a:lnTo>
                    <a:lnTo>
                      <a:pt x="6379" y="155"/>
                    </a:lnTo>
                    <a:lnTo>
                      <a:pt x="6365" y="181"/>
                    </a:lnTo>
                    <a:lnTo>
                      <a:pt x="6350" y="205"/>
                    </a:lnTo>
                    <a:lnTo>
                      <a:pt x="6333" y="230"/>
                    </a:lnTo>
                    <a:lnTo>
                      <a:pt x="6315" y="254"/>
                    </a:lnTo>
                    <a:lnTo>
                      <a:pt x="6294" y="278"/>
                    </a:lnTo>
                    <a:lnTo>
                      <a:pt x="6272" y="302"/>
                    </a:lnTo>
                    <a:lnTo>
                      <a:pt x="6246" y="326"/>
                    </a:lnTo>
                    <a:lnTo>
                      <a:pt x="6221" y="350"/>
                    </a:lnTo>
                    <a:lnTo>
                      <a:pt x="6193" y="373"/>
                    </a:lnTo>
                    <a:lnTo>
                      <a:pt x="6163" y="395"/>
                    </a:lnTo>
                    <a:lnTo>
                      <a:pt x="6133" y="419"/>
                    </a:lnTo>
                    <a:lnTo>
                      <a:pt x="6099" y="442"/>
                    </a:lnTo>
                    <a:lnTo>
                      <a:pt x="6064" y="463"/>
                    </a:lnTo>
                    <a:lnTo>
                      <a:pt x="6029" y="485"/>
                    </a:lnTo>
                    <a:lnTo>
                      <a:pt x="5990" y="506"/>
                    </a:lnTo>
                    <a:lnTo>
                      <a:pt x="5952" y="528"/>
                    </a:lnTo>
                    <a:lnTo>
                      <a:pt x="5910" y="549"/>
                    </a:lnTo>
                    <a:lnTo>
                      <a:pt x="5867" y="568"/>
                    </a:lnTo>
                    <a:lnTo>
                      <a:pt x="5779" y="608"/>
                    </a:lnTo>
                    <a:lnTo>
                      <a:pt x="5683" y="647"/>
                    </a:lnTo>
                    <a:lnTo>
                      <a:pt x="5582" y="683"/>
                    </a:lnTo>
                    <a:lnTo>
                      <a:pt x="5476" y="719"/>
                    </a:lnTo>
                    <a:lnTo>
                      <a:pt x="5364" y="752"/>
                    </a:lnTo>
                    <a:lnTo>
                      <a:pt x="5247" y="784"/>
                    </a:lnTo>
                    <a:lnTo>
                      <a:pt x="5127" y="815"/>
                    </a:lnTo>
                    <a:lnTo>
                      <a:pt x="5001" y="844"/>
                    </a:lnTo>
                    <a:lnTo>
                      <a:pt x="4871" y="869"/>
                    </a:lnTo>
                    <a:lnTo>
                      <a:pt x="4736" y="895"/>
                    </a:lnTo>
                    <a:lnTo>
                      <a:pt x="4599" y="917"/>
                    </a:lnTo>
                    <a:lnTo>
                      <a:pt x="4456" y="936"/>
                    </a:lnTo>
                    <a:lnTo>
                      <a:pt x="4310" y="956"/>
                    </a:lnTo>
                    <a:lnTo>
                      <a:pt x="4162" y="972"/>
                    </a:lnTo>
                    <a:lnTo>
                      <a:pt x="4009" y="985"/>
                    </a:lnTo>
                    <a:lnTo>
                      <a:pt x="3854" y="996"/>
                    </a:lnTo>
                    <a:lnTo>
                      <a:pt x="3696" y="1005"/>
                    </a:lnTo>
                    <a:lnTo>
                      <a:pt x="3535" y="1012"/>
                    </a:lnTo>
                    <a:lnTo>
                      <a:pt x="3372" y="1015"/>
                    </a:lnTo>
                    <a:lnTo>
                      <a:pt x="3207" y="1017"/>
                    </a:lnTo>
                    <a:lnTo>
                      <a:pt x="3207" y="1017"/>
                    </a:lnTo>
                    <a:lnTo>
                      <a:pt x="3042" y="1015"/>
                    </a:lnTo>
                    <a:lnTo>
                      <a:pt x="2879" y="1012"/>
                    </a:lnTo>
                    <a:lnTo>
                      <a:pt x="2719" y="1005"/>
                    </a:lnTo>
                    <a:lnTo>
                      <a:pt x="2560" y="996"/>
                    </a:lnTo>
                    <a:lnTo>
                      <a:pt x="2405" y="985"/>
                    </a:lnTo>
                    <a:lnTo>
                      <a:pt x="2253" y="972"/>
                    </a:lnTo>
                    <a:lnTo>
                      <a:pt x="2104" y="956"/>
                    </a:lnTo>
                    <a:lnTo>
                      <a:pt x="1958" y="936"/>
                    </a:lnTo>
                    <a:lnTo>
                      <a:pt x="1816" y="917"/>
                    </a:lnTo>
                    <a:lnTo>
                      <a:pt x="1678" y="895"/>
                    </a:lnTo>
                    <a:lnTo>
                      <a:pt x="1544" y="869"/>
                    </a:lnTo>
                    <a:lnTo>
                      <a:pt x="1414" y="844"/>
                    </a:lnTo>
                    <a:lnTo>
                      <a:pt x="1287" y="815"/>
                    </a:lnTo>
                    <a:lnTo>
                      <a:pt x="1167" y="784"/>
                    </a:lnTo>
                    <a:lnTo>
                      <a:pt x="1050" y="752"/>
                    </a:lnTo>
                    <a:lnTo>
                      <a:pt x="938" y="719"/>
                    </a:lnTo>
                    <a:lnTo>
                      <a:pt x="833" y="683"/>
                    </a:lnTo>
                    <a:lnTo>
                      <a:pt x="732" y="647"/>
                    </a:lnTo>
                    <a:lnTo>
                      <a:pt x="637" y="608"/>
                    </a:lnTo>
                    <a:lnTo>
                      <a:pt x="548" y="568"/>
                    </a:lnTo>
                    <a:lnTo>
                      <a:pt x="504" y="549"/>
                    </a:lnTo>
                    <a:lnTo>
                      <a:pt x="464" y="528"/>
                    </a:lnTo>
                    <a:lnTo>
                      <a:pt x="424" y="506"/>
                    </a:lnTo>
                    <a:lnTo>
                      <a:pt x="386" y="485"/>
                    </a:lnTo>
                    <a:lnTo>
                      <a:pt x="351" y="463"/>
                    </a:lnTo>
                    <a:lnTo>
                      <a:pt x="315" y="442"/>
                    </a:lnTo>
                    <a:lnTo>
                      <a:pt x="283" y="419"/>
                    </a:lnTo>
                    <a:lnTo>
                      <a:pt x="251" y="395"/>
                    </a:lnTo>
                    <a:lnTo>
                      <a:pt x="223" y="373"/>
                    </a:lnTo>
                    <a:lnTo>
                      <a:pt x="194" y="350"/>
                    </a:lnTo>
                    <a:lnTo>
                      <a:pt x="168" y="326"/>
                    </a:lnTo>
                    <a:lnTo>
                      <a:pt x="144" y="302"/>
                    </a:lnTo>
                    <a:lnTo>
                      <a:pt x="122" y="278"/>
                    </a:lnTo>
                    <a:lnTo>
                      <a:pt x="101" y="254"/>
                    </a:lnTo>
                    <a:lnTo>
                      <a:pt x="82" y="230"/>
                    </a:lnTo>
                    <a:lnTo>
                      <a:pt x="64" y="205"/>
                    </a:lnTo>
                    <a:lnTo>
                      <a:pt x="50" y="181"/>
                    </a:lnTo>
                    <a:lnTo>
                      <a:pt x="37" y="155"/>
                    </a:lnTo>
                    <a:lnTo>
                      <a:pt x="26" y="129"/>
                    </a:lnTo>
                    <a:lnTo>
                      <a:pt x="16" y="104"/>
                    </a:lnTo>
                    <a:lnTo>
                      <a:pt x="10" y="78"/>
                    </a:lnTo>
                    <a:lnTo>
                      <a:pt x="3" y="53"/>
                    </a:lnTo>
                    <a:lnTo>
                      <a:pt x="0" y="27"/>
                    </a:lnTo>
                    <a:lnTo>
                      <a:pt x="0" y="0"/>
                    </a:lnTo>
                    <a:lnTo>
                      <a:pt x="0" y="8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0" scaled="1"/>
              </a:gradFill>
              <a:ln w="3175">
                <a:noFill/>
                <a:round/>
                <a:headEnd/>
                <a:tailEnd/>
              </a:ln>
              <a:effectLst/>
            </p:spPr>
            <p:txBody>
              <a:bodyPr lIns="18288" tIns="9144" rIns="18288" bIns="9144" rtlCol="0" anchor="ctr"/>
              <a:lstStyle/>
              <a:p>
                <a:pPr algn="ctr" rtl="0">
                  <a:lnSpc>
                    <a:spcPct val="85000"/>
                  </a:lnSpc>
                  <a:spcBef>
                    <a:spcPct val="20000"/>
                  </a:spcBef>
                  <a:defRPr/>
                </a:pPr>
                <a:endParaRPr lang="pt-BR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112" charset="0"/>
                </a:endParaRPr>
              </a:p>
            </p:txBody>
          </p:sp>
          <p:sp>
            <p:nvSpPr>
              <p:cNvPr id="18" name="Forma Livre 6">
                <a:extLst>
                  <a:ext uri="{FF2B5EF4-FFF2-40B4-BE49-F238E27FC236}">
                    <a16:creationId xmlns:a16="http://schemas.microsoft.com/office/drawing/2014/main" id="{B9D27B16-6A0E-2448-AA2E-47CC2E5027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5400" y="381000"/>
                <a:ext cx="5092700" cy="1614488"/>
              </a:xfrm>
              <a:custGeom>
                <a:avLst/>
                <a:gdLst/>
                <a:ahLst/>
                <a:cxnLst>
                  <a:cxn ang="0">
                    <a:pos x="6414" y="1044"/>
                  </a:cxn>
                  <a:cxn ang="0">
                    <a:pos x="6398" y="1121"/>
                  </a:cxn>
                  <a:cxn ang="0">
                    <a:pos x="6365" y="1198"/>
                  </a:cxn>
                  <a:cxn ang="0">
                    <a:pos x="6315" y="1271"/>
                  </a:cxn>
                  <a:cxn ang="0">
                    <a:pos x="6246" y="1343"/>
                  </a:cxn>
                  <a:cxn ang="0">
                    <a:pos x="6163" y="1412"/>
                  </a:cxn>
                  <a:cxn ang="0">
                    <a:pos x="6064" y="1480"/>
                  </a:cxn>
                  <a:cxn ang="0">
                    <a:pos x="5952" y="1544"/>
                  </a:cxn>
                  <a:cxn ang="0">
                    <a:pos x="5779" y="1625"/>
                  </a:cxn>
                  <a:cxn ang="0">
                    <a:pos x="5476" y="1736"/>
                  </a:cxn>
                  <a:cxn ang="0">
                    <a:pos x="5127" y="1832"/>
                  </a:cxn>
                  <a:cxn ang="0">
                    <a:pos x="4736" y="1912"/>
                  </a:cxn>
                  <a:cxn ang="0">
                    <a:pos x="4310" y="1973"/>
                  </a:cxn>
                  <a:cxn ang="0">
                    <a:pos x="3854" y="2013"/>
                  </a:cxn>
                  <a:cxn ang="0">
                    <a:pos x="3372" y="2032"/>
                  </a:cxn>
                  <a:cxn ang="0">
                    <a:pos x="3042" y="2032"/>
                  </a:cxn>
                  <a:cxn ang="0">
                    <a:pos x="2560" y="2013"/>
                  </a:cxn>
                  <a:cxn ang="0">
                    <a:pos x="2104" y="1973"/>
                  </a:cxn>
                  <a:cxn ang="0">
                    <a:pos x="1678" y="1912"/>
                  </a:cxn>
                  <a:cxn ang="0">
                    <a:pos x="1287" y="1832"/>
                  </a:cxn>
                  <a:cxn ang="0">
                    <a:pos x="938" y="1736"/>
                  </a:cxn>
                  <a:cxn ang="0">
                    <a:pos x="637" y="1625"/>
                  </a:cxn>
                  <a:cxn ang="0">
                    <a:pos x="464" y="1544"/>
                  </a:cxn>
                  <a:cxn ang="0">
                    <a:pos x="351" y="1480"/>
                  </a:cxn>
                  <a:cxn ang="0">
                    <a:pos x="251" y="1412"/>
                  </a:cxn>
                  <a:cxn ang="0">
                    <a:pos x="168" y="1343"/>
                  </a:cxn>
                  <a:cxn ang="0">
                    <a:pos x="101" y="1271"/>
                  </a:cxn>
                  <a:cxn ang="0">
                    <a:pos x="50" y="1198"/>
                  </a:cxn>
                  <a:cxn ang="0">
                    <a:pos x="16" y="1121"/>
                  </a:cxn>
                  <a:cxn ang="0">
                    <a:pos x="0" y="1044"/>
                  </a:cxn>
                  <a:cxn ang="0">
                    <a:pos x="0" y="991"/>
                  </a:cxn>
                  <a:cxn ang="0">
                    <a:pos x="16" y="913"/>
                  </a:cxn>
                  <a:cxn ang="0">
                    <a:pos x="50" y="837"/>
                  </a:cxn>
                  <a:cxn ang="0">
                    <a:pos x="101" y="762"/>
                  </a:cxn>
                  <a:cxn ang="0">
                    <a:pos x="168" y="690"/>
                  </a:cxn>
                  <a:cxn ang="0">
                    <a:pos x="251" y="621"/>
                  </a:cxn>
                  <a:cxn ang="0">
                    <a:pos x="351" y="554"/>
                  </a:cxn>
                  <a:cxn ang="0">
                    <a:pos x="464" y="490"/>
                  </a:cxn>
                  <a:cxn ang="0">
                    <a:pos x="637" y="408"/>
                  </a:cxn>
                  <a:cxn ang="0">
                    <a:pos x="938" y="298"/>
                  </a:cxn>
                  <a:cxn ang="0">
                    <a:pos x="1287" y="202"/>
                  </a:cxn>
                  <a:cxn ang="0">
                    <a:pos x="1678" y="123"/>
                  </a:cxn>
                  <a:cxn ang="0">
                    <a:pos x="2104" y="62"/>
                  </a:cxn>
                  <a:cxn ang="0">
                    <a:pos x="2560" y="21"/>
                  </a:cxn>
                  <a:cxn ang="0">
                    <a:pos x="3042" y="2"/>
                  </a:cxn>
                  <a:cxn ang="0">
                    <a:pos x="3372" y="2"/>
                  </a:cxn>
                  <a:cxn ang="0">
                    <a:pos x="3854" y="21"/>
                  </a:cxn>
                  <a:cxn ang="0">
                    <a:pos x="4310" y="62"/>
                  </a:cxn>
                  <a:cxn ang="0">
                    <a:pos x="4736" y="123"/>
                  </a:cxn>
                  <a:cxn ang="0">
                    <a:pos x="5127" y="202"/>
                  </a:cxn>
                  <a:cxn ang="0">
                    <a:pos x="5476" y="298"/>
                  </a:cxn>
                  <a:cxn ang="0">
                    <a:pos x="5779" y="408"/>
                  </a:cxn>
                  <a:cxn ang="0">
                    <a:pos x="5952" y="490"/>
                  </a:cxn>
                  <a:cxn ang="0">
                    <a:pos x="6064" y="554"/>
                  </a:cxn>
                  <a:cxn ang="0">
                    <a:pos x="6163" y="621"/>
                  </a:cxn>
                  <a:cxn ang="0">
                    <a:pos x="6246" y="690"/>
                  </a:cxn>
                  <a:cxn ang="0">
                    <a:pos x="6315" y="762"/>
                  </a:cxn>
                  <a:cxn ang="0">
                    <a:pos x="6365" y="837"/>
                  </a:cxn>
                  <a:cxn ang="0">
                    <a:pos x="6398" y="913"/>
                  </a:cxn>
                  <a:cxn ang="0">
                    <a:pos x="6414" y="991"/>
                  </a:cxn>
                </a:cxnLst>
                <a:rect l="0" t="0" r="r" b="b"/>
                <a:pathLst>
                  <a:path w="6416" h="2034">
                    <a:moveTo>
                      <a:pt x="6416" y="1017"/>
                    </a:moveTo>
                    <a:lnTo>
                      <a:pt x="6416" y="1017"/>
                    </a:lnTo>
                    <a:lnTo>
                      <a:pt x="6414" y="1044"/>
                    </a:lnTo>
                    <a:lnTo>
                      <a:pt x="6411" y="1070"/>
                    </a:lnTo>
                    <a:lnTo>
                      <a:pt x="6406" y="1095"/>
                    </a:lnTo>
                    <a:lnTo>
                      <a:pt x="6398" y="1121"/>
                    </a:lnTo>
                    <a:lnTo>
                      <a:pt x="6390" y="1146"/>
                    </a:lnTo>
                    <a:lnTo>
                      <a:pt x="6379" y="1172"/>
                    </a:lnTo>
                    <a:lnTo>
                      <a:pt x="6365" y="1198"/>
                    </a:lnTo>
                    <a:lnTo>
                      <a:pt x="6350" y="1222"/>
                    </a:lnTo>
                    <a:lnTo>
                      <a:pt x="6333" y="1247"/>
                    </a:lnTo>
                    <a:lnTo>
                      <a:pt x="6315" y="1271"/>
                    </a:lnTo>
                    <a:lnTo>
                      <a:pt x="6294" y="1295"/>
                    </a:lnTo>
                    <a:lnTo>
                      <a:pt x="6272" y="1319"/>
                    </a:lnTo>
                    <a:lnTo>
                      <a:pt x="6246" y="1343"/>
                    </a:lnTo>
                    <a:lnTo>
                      <a:pt x="6221" y="1367"/>
                    </a:lnTo>
                    <a:lnTo>
                      <a:pt x="6193" y="1390"/>
                    </a:lnTo>
                    <a:lnTo>
                      <a:pt x="6163" y="1412"/>
                    </a:lnTo>
                    <a:lnTo>
                      <a:pt x="6133" y="1436"/>
                    </a:lnTo>
                    <a:lnTo>
                      <a:pt x="6099" y="1459"/>
                    </a:lnTo>
                    <a:lnTo>
                      <a:pt x="6064" y="1480"/>
                    </a:lnTo>
                    <a:lnTo>
                      <a:pt x="6029" y="1502"/>
                    </a:lnTo>
                    <a:lnTo>
                      <a:pt x="5990" y="1523"/>
                    </a:lnTo>
                    <a:lnTo>
                      <a:pt x="5952" y="1544"/>
                    </a:lnTo>
                    <a:lnTo>
                      <a:pt x="5910" y="1564"/>
                    </a:lnTo>
                    <a:lnTo>
                      <a:pt x="5867" y="1585"/>
                    </a:lnTo>
                    <a:lnTo>
                      <a:pt x="5779" y="1625"/>
                    </a:lnTo>
                    <a:lnTo>
                      <a:pt x="5683" y="1664"/>
                    </a:lnTo>
                    <a:lnTo>
                      <a:pt x="5582" y="1700"/>
                    </a:lnTo>
                    <a:lnTo>
                      <a:pt x="5476" y="1736"/>
                    </a:lnTo>
                    <a:lnTo>
                      <a:pt x="5364" y="1769"/>
                    </a:lnTo>
                    <a:lnTo>
                      <a:pt x="5247" y="1801"/>
                    </a:lnTo>
                    <a:lnTo>
                      <a:pt x="5127" y="1832"/>
                    </a:lnTo>
                    <a:lnTo>
                      <a:pt x="5001" y="1861"/>
                    </a:lnTo>
                    <a:lnTo>
                      <a:pt x="4871" y="1886"/>
                    </a:lnTo>
                    <a:lnTo>
                      <a:pt x="4736" y="1912"/>
                    </a:lnTo>
                    <a:lnTo>
                      <a:pt x="4599" y="1934"/>
                    </a:lnTo>
                    <a:lnTo>
                      <a:pt x="4456" y="1953"/>
                    </a:lnTo>
                    <a:lnTo>
                      <a:pt x="4310" y="1973"/>
                    </a:lnTo>
                    <a:lnTo>
                      <a:pt x="4162" y="1989"/>
                    </a:lnTo>
                    <a:lnTo>
                      <a:pt x="4009" y="2002"/>
                    </a:lnTo>
                    <a:lnTo>
                      <a:pt x="3854" y="2013"/>
                    </a:lnTo>
                    <a:lnTo>
                      <a:pt x="3696" y="2022"/>
                    </a:lnTo>
                    <a:lnTo>
                      <a:pt x="3535" y="2029"/>
                    </a:lnTo>
                    <a:lnTo>
                      <a:pt x="3372" y="2032"/>
                    </a:lnTo>
                    <a:lnTo>
                      <a:pt x="3207" y="2034"/>
                    </a:lnTo>
                    <a:lnTo>
                      <a:pt x="3207" y="2034"/>
                    </a:lnTo>
                    <a:lnTo>
                      <a:pt x="3042" y="2032"/>
                    </a:lnTo>
                    <a:lnTo>
                      <a:pt x="2879" y="2029"/>
                    </a:lnTo>
                    <a:lnTo>
                      <a:pt x="2719" y="2022"/>
                    </a:lnTo>
                    <a:lnTo>
                      <a:pt x="2560" y="2013"/>
                    </a:lnTo>
                    <a:lnTo>
                      <a:pt x="2405" y="2002"/>
                    </a:lnTo>
                    <a:lnTo>
                      <a:pt x="2253" y="1989"/>
                    </a:lnTo>
                    <a:lnTo>
                      <a:pt x="2104" y="1973"/>
                    </a:lnTo>
                    <a:lnTo>
                      <a:pt x="1958" y="1953"/>
                    </a:lnTo>
                    <a:lnTo>
                      <a:pt x="1816" y="1934"/>
                    </a:lnTo>
                    <a:lnTo>
                      <a:pt x="1678" y="1912"/>
                    </a:lnTo>
                    <a:lnTo>
                      <a:pt x="1544" y="1886"/>
                    </a:lnTo>
                    <a:lnTo>
                      <a:pt x="1414" y="1861"/>
                    </a:lnTo>
                    <a:lnTo>
                      <a:pt x="1287" y="1832"/>
                    </a:lnTo>
                    <a:lnTo>
                      <a:pt x="1167" y="1801"/>
                    </a:lnTo>
                    <a:lnTo>
                      <a:pt x="1050" y="1769"/>
                    </a:lnTo>
                    <a:lnTo>
                      <a:pt x="938" y="1736"/>
                    </a:lnTo>
                    <a:lnTo>
                      <a:pt x="833" y="1700"/>
                    </a:lnTo>
                    <a:lnTo>
                      <a:pt x="732" y="1664"/>
                    </a:lnTo>
                    <a:lnTo>
                      <a:pt x="637" y="1625"/>
                    </a:lnTo>
                    <a:lnTo>
                      <a:pt x="548" y="1585"/>
                    </a:lnTo>
                    <a:lnTo>
                      <a:pt x="504" y="1564"/>
                    </a:lnTo>
                    <a:lnTo>
                      <a:pt x="464" y="1544"/>
                    </a:lnTo>
                    <a:lnTo>
                      <a:pt x="424" y="1523"/>
                    </a:lnTo>
                    <a:lnTo>
                      <a:pt x="386" y="1502"/>
                    </a:lnTo>
                    <a:lnTo>
                      <a:pt x="351" y="1480"/>
                    </a:lnTo>
                    <a:lnTo>
                      <a:pt x="315" y="1459"/>
                    </a:lnTo>
                    <a:lnTo>
                      <a:pt x="283" y="1436"/>
                    </a:lnTo>
                    <a:lnTo>
                      <a:pt x="251" y="1412"/>
                    </a:lnTo>
                    <a:lnTo>
                      <a:pt x="223" y="1390"/>
                    </a:lnTo>
                    <a:lnTo>
                      <a:pt x="194" y="1367"/>
                    </a:lnTo>
                    <a:lnTo>
                      <a:pt x="168" y="1343"/>
                    </a:lnTo>
                    <a:lnTo>
                      <a:pt x="144" y="1319"/>
                    </a:lnTo>
                    <a:lnTo>
                      <a:pt x="122" y="1295"/>
                    </a:lnTo>
                    <a:lnTo>
                      <a:pt x="101" y="1271"/>
                    </a:lnTo>
                    <a:lnTo>
                      <a:pt x="82" y="1247"/>
                    </a:lnTo>
                    <a:lnTo>
                      <a:pt x="64" y="1222"/>
                    </a:lnTo>
                    <a:lnTo>
                      <a:pt x="50" y="1198"/>
                    </a:lnTo>
                    <a:lnTo>
                      <a:pt x="37" y="1172"/>
                    </a:lnTo>
                    <a:lnTo>
                      <a:pt x="26" y="1146"/>
                    </a:lnTo>
                    <a:lnTo>
                      <a:pt x="16" y="1121"/>
                    </a:lnTo>
                    <a:lnTo>
                      <a:pt x="10" y="1095"/>
                    </a:lnTo>
                    <a:lnTo>
                      <a:pt x="3" y="1070"/>
                    </a:lnTo>
                    <a:lnTo>
                      <a:pt x="0" y="1044"/>
                    </a:lnTo>
                    <a:lnTo>
                      <a:pt x="0" y="1017"/>
                    </a:lnTo>
                    <a:lnTo>
                      <a:pt x="0" y="1017"/>
                    </a:lnTo>
                    <a:lnTo>
                      <a:pt x="0" y="991"/>
                    </a:lnTo>
                    <a:lnTo>
                      <a:pt x="3" y="964"/>
                    </a:lnTo>
                    <a:lnTo>
                      <a:pt x="10" y="938"/>
                    </a:lnTo>
                    <a:lnTo>
                      <a:pt x="16" y="913"/>
                    </a:lnTo>
                    <a:lnTo>
                      <a:pt x="26" y="887"/>
                    </a:lnTo>
                    <a:lnTo>
                      <a:pt x="37" y="861"/>
                    </a:lnTo>
                    <a:lnTo>
                      <a:pt x="50" y="837"/>
                    </a:lnTo>
                    <a:lnTo>
                      <a:pt x="64" y="812"/>
                    </a:lnTo>
                    <a:lnTo>
                      <a:pt x="82" y="788"/>
                    </a:lnTo>
                    <a:lnTo>
                      <a:pt x="101" y="762"/>
                    </a:lnTo>
                    <a:lnTo>
                      <a:pt x="122" y="738"/>
                    </a:lnTo>
                    <a:lnTo>
                      <a:pt x="144" y="714"/>
                    </a:lnTo>
                    <a:lnTo>
                      <a:pt x="168" y="690"/>
                    </a:lnTo>
                    <a:lnTo>
                      <a:pt x="194" y="668"/>
                    </a:lnTo>
                    <a:lnTo>
                      <a:pt x="223" y="644"/>
                    </a:lnTo>
                    <a:lnTo>
                      <a:pt x="251" y="621"/>
                    </a:lnTo>
                    <a:lnTo>
                      <a:pt x="283" y="599"/>
                    </a:lnTo>
                    <a:lnTo>
                      <a:pt x="315" y="576"/>
                    </a:lnTo>
                    <a:lnTo>
                      <a:pt x="351" y="554"/>
                    </a:lnTo>
                    <a:lnTo>
                      <a:pt x="386" y="532"/>
                    </a:lnTo>
                    <a:lnTo>
                      <a:pt x="424" y="511"/>
                    </a:lnTo>
                    <a:lnTo>
                      <a:pt x="464" y="490"/>
                    </a:lnTo>
                    <a:lnTo>
                      <a:pt x="504" y="469"/>
                    </a:lnTo>
                    <a:lnTo>
                      <a:pt x="548" y="448"/>
                    </a:lnTo>
                    <a:lnTo>
                      <a:pt x="637" y="408"/>
                    </a:lnTo>
                    <a:lnTo>
                      <a:pt x="732" y="370"/>
                    </a:lnTo>
                    <a:lnTo>
                      <a:pt x="833" y="333"/>
                    </a:lnTo>
                    <a:lnTo>
                      <a:pt x="938" y="298"/>
                    </a:lnTo>
                    <a:lnTo>
                      <a:pt x="1050" y="264"/>
                    </a:lnTo>
                    <a:lnTo>
                      <a:pt x="1167" y="232"/>
                    </a:lnTo>
                    <a:lnTo>
                      <a:pt x="1287" y="202"/>
                    </a:lnTo>
                    <a:lnTo>
                      <a:pt x="1414" y="173"/>
                    </a:lnTo>
                    <a:lnTo>
                      <a:pt x="1544" y="147"/>
                    </a:lnTo>
                    <a:lnTo>
                      <a:pt x="1678" y="123"/>
                    </a:lnTo>
                    <a:lnTo>
                      <a:pt x="1816" y="101"/>
                    </a:lnTo>
                    <a:lnTo>
                      <a:pt x="1958" y="80"/>
                    </a:lnTo>
                    <a:lnTo>
                      <a:pt x="2104" y="62"/>
                    </a:lnTo>
                    <a:lnTo>
                      <a:pt x="2253" y="46"/>
                    </a:lnTo>
                    <a:lnTo>
                      <a:pt x="2405" y="32"/>
                    </a:lnTo>
                    <a:lnTo>
                      <a:pt x="2560" y="21"/>
                    </a:lnTo>
                    <a:lnTo>
                      <a:pt x="2719" y="11"/>
                    </a:lnTo>
                    <a:lnTo>
                      <a:pt x="2879" y="5"/>
                    </a:lnTo>
                    <a:lnTo>
                      <a:pt x="3042" y="2"/>
                    </a:lnTo>
                    <a:lnTo>
                      <a:pt x="3207" y="0"/>
                    </a:lnTo>
                    <a:lnTo>
                      <a:pt x="3207" y="0"/>
                    </a:lnTo>
                    <a:lnTo>
                      <a:pt x="3372" y="2"/>
                    </a:lnTo>
                    <a:lnTo>
                      <a:pt x="3535" y="5"/>
                    </a:lnTo>
                    <a:lnTo>
                      <a:pt x="3696" y="11"/>
                    </a:lnTo>
                    <a:lnTo>
                      <a:pt x="3854" y="21"/>
                    </a:lnTo>
                    <a:lnTo>
                      <a:pt x="4009" y="32"/>
                    </a:lnTo>
                    <a:lnTo>
                      <a:pt x="4162" y="46"/>
                    </a:lnTo>
                    <a:lnTo>
                      <a:pt x="4310" y="62"/>
                    </a:lnTo>
                    <a:lnTo>
                      <a:pt x="4456" y="80"/>
                    </a:lnTo>
                    <a:lnTo>
                      <a:pt x="4599" y="101"/>
                    </a:lnTo>
                    <a:lnTo>
                      <a:pt x="4736" y="123"/>
                    </a:lnTo>
                    <a:lnTo>
                      <a:pt x="4871" y="147"/>
                    </a:lnTo>
                    <a:lnTo>
                      <a:pt x="5001" y="173"/>
                    </a:lnTo>
                    <a:lnTo>
                      <a:pt x="5127" y="202"/>
                    </a:lnTo>
                    <a:lnTo>
                      <a:pt x="5247" y="232"/>
                    </a:lnTo>
                    <a:lnTo>
                      <a:pt x="5364" y="264"/>
                    </a:lnTo>
                    <a:lnTo>
                      <a:pt x="5476" y="298"/>
                    </a:lnTo>
                    <a:lnTo>
                      <a:pt x="5582" y="333"/>
                    </a:lnTo>
                    <a:lnTo>
                      <a:pt x="5683" y="370"/>
                    </a:lnTo>
                    <a:lnTo>
                      <a:pt x="5779" y="408"/>
                    </a:lnTo>
                    <a:lnTo>
                      <a:pt x="5867" y="448"/>
                    </a:lnTo>
                    <a:lnTo>
                      <a:pt x="5910" y="469"/>
                    </a:lnTo>
                    <a:lnTo>
                      <a:pt x="5952" y="490"/>
                    </a:lnTo>
                    <a:lnTo>
                      <a:pt x="5990" y="511"/>
                    </a:lnTo>
                    <a:lnTo>
                      <a:pt x="6029" y="532"/>
                    </a:lnTo>
                    <a:lnTo>
                      <a:pt x="6064" y="554"/>
                    </a:lnTo>
                    <a:lnTo>
                      <a:pt x="6099" y="576"/>
                    </a:lnTo>
                    <a:lnTo>
                      <a:pt x="6133" y="599"/>
                    </a:lnTo>
                    <a:lnTo>
                      <a:pt x="6163" y="621"/>
                    </a:lnTo>
                    <a:lnTo>
                      <a:pt x="6193" y="644"/>
                    </a:lnTo>
                    <a:lnTo>
                      <a:pt x="6221" y="668"/>
                    </a:lnTo>
                    <a:lnTo>
                      <a:pt x="6246" y="690"/>
                    </a:lnTo>
                    <a:lnTo>
                      <a:pt x="6272" y="714"/>
                    </a:lnTo>
                    <a:lnTo>
                      <a:pt x="6294" y="738"/>
                    </a:lnTo>
                    <a:lnTo>
                      <a:pt x="6315" y="762"/>
                    </a:lnTo>
                    <a:lnTo>
                      <a:pt x="6333" y="788"/>
                    </a:lnTo>
                    <a:lnTo>
                      <a:pt x="6350" y="812"/>
                    </a:lnTo>
                    <a:lnTo>
                      <a:pt x="6365" y="837"/>
                    </a:lnTo>
                    <a:lnTo>
                      <a:pt x="6379" y="861"/>
                    </a:lnTo>
                    <a:lnTo>
                      <a:pt x="6390" y="887"/>
                    </a:lnTo>
                    <a:lnTo>
                      <a:pt x="6398" y="913"/>
                    </a:lnTo>
                    <a:lnTo>
                      <a:pt x="6406" y="938"/>
                    </a:lnTo>
                    <a:lnTo>
                      <a:pt x="6411" y="964"/>
                    </a:lnTo>
                    <a:lnTo>
                      <a:pt x="6414" y="991"/>
                    </a:lnTo>
                    <a:lnTo>
                      <a:pt x="6416" y="1017"/>
                    </a:lnTo>
                    <a:lnTo>
                      <a:pt x="6416" y="1017"/>
                    </a:lnTo>
                    <a:close/>
                  </a:path>
                </a:pathLst>
              </a:custGeom>
              <a:gradFill flip="none" rotWithShape="1">
                <a:gsLst>
                  <a:gs pos="26000">
                    <a:schemeClr val="accent6">
                      <a:lumMod val="20000"/>
                      <a:lumOff val="80000"/>
                    </a:schemeClr>
                  </a:gs>
                  <a:gs pos="100000">
                    <a:schemeClr val="accent6"/>
                  </a:gs>
                </a:gsLst>
                <a:lin ang="1440000" scaled="0"/>
                <a:tileRect/>
              </a:gradFill>
              <a:ln w="3175">
                <a:noFill/>
                <a:round/>
                <a:headEnd/>
                <a:tailEnd/>
              </a:ln>
              <a:effectLst/>
            </p:spPr>
            <p:txBody>
              <a:bodyPr lIns="18288" tIns="9144" rIns="18288" bIns="9144" rtlCol="0" anchor="ctr"/>
              <a:lstStyle/>
              <a:p>
                <a:pPr algn="ctr" rtl="0">
                  <a:lnSpc>
                    <a:spcPct val="85000"/>
                  </a:lnSpc>
                  <a:spcBef>
                    <a:spcPct val="20000"/>
                  </a:spcBef>
                  <a:defRPr/>
                </a:pPr>
                <a:endParaRPr lang="pt-BR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112" charset="0"/>
                </a:endParaRPr>
              </a:p>
            </p:txBody>
          </p:sp>
        </p:grpSp>
        <p:sp>
          <p:nvSpPr>
            <p:cNvPr id="16" name="Forma Livre 15">
              <a:extLst>
                <a:ext uri="{FF2B5EF4-FFF2-40B4-BE49-F238E27FC236}">
                  <a16:creationId xmlns:a16="http://schemas.microsoft.com/office/drawing/2014/main" id="{C254D3DB-3697-B347-B9F5-1B39B4F42F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3658" y="615933"/>
              <a:ext cx="3273779" cy="1023467"/>
            </a:xfrm>
            <a:custGeom>
              <a:avLst/>
              <a:gdLst/>
              <a:ahLst/>
              <a:cxnLst>
                <a:cxn ang="0">
                  <a:pos x="1196" y="8"/>
                </a:cxn>
                <a:cxn ang="0">
                  <a:pos x="660" y="76"/>
                </a:cxn>
                <a:cxn ang="0">
                  <a:pos x="438" y="128"/>
                </a:cxn>
                <a:cxn ang="0">
                  <a:pos x="256" y="194"/>
                </a:cxn>
                <a:cxn ang="0">
                  <a:pos x="118" y="268"/>
                </a:cxn>
                <a:cxn ang="0">
                  <a:pos x="30" y="352"/>
                </a:cxn>
                <a:cxn ang="0">
                  <a:pos x="0" y="440"/>
                </a:cxn>
                <a:cxn ang="0">
                  <a:pos x="16" y="504"/>
                </a:cxn>
                <a:cxn ang="0">
                  <a:pos x="84" y="586"/>
                </a:cxn>
                <a:cxn ang="0">
                  <a:pos x="202" y="660"/>
                </a:cxn>
                <a:cxn ang="0">
                  <a:pos x="364" y="728"/>
                </a:cxn>
                <a:cxn ang="0">
                  <a:pos x="618" y="796"/>
                </a:cxn>
                <a:cxn ang="0">
                  <a:pos x="1124" y="866"/>
                </a:cxn>
                <a:cxn ang="0">
                  <a:pos x="1376" y="680"/>
                </a:cxn>
                <a:cxn ang="0">
                  <a:pos x="1112" y="662"/>
                </a:cxn>
                <a:cxn ang="0">
                  <a:pos x="780" y="614"/>
                </a:cxn>
                <a:cxn ang="0">
                  <a:pos x="520" y="546"/>
                </a:cxn>
                <a:cxn ang="0">
                  <a:pos x="420" y="496"/>
                </a:cxn>
                <a:cxn ang="0">
                  <a:pos x="384" y="452"/>
                </a:cxn>
                <a:cxn ang="0">
                  <a:pos x="390" y="416"/>
                </a:cxn>
                <a:cxn ang="0">
                  <a:pos x="442" y="368"/>
                </a:cxn>
                <a:cxn ang="0">
                  <a:pos x="600" y="306"/>
                </a:cxn>
                <a:cxn ang="0">
                  <a:pos x="918" y="240"/>
                </a:cxn>
                <a:cxn ang="0">
                  <a:pos x="1300" y="202"/>
                </a:cxn>
                <a:cxn ang="0">
                  <a:pos x="1594" y="200"/>
                </a:cxn>
                <a:cxn ang="0">
                  <a:pos x="1984" y="228"/>
                </a:cxn>
                <a:cxn ang="0">
                  <a:pos x="2324" y="288"/>
                </a:cxn>
                <a:cxn ang="0">
                  <a:pos x="2532" y="358"/>
                </a:cxn>
                <a:cxn ang="0">
                  <a:pos x="2596" y="404"/>
                </a:cxn>
                <a:cxn ang="0">
                  <a:pos x="2610" y="440"/>
                </a:cxn>
                <a:cxn ang="0">
                  <a:pos x="2590" y="482"/>
                </a:cxn>
                <a:cxn ang="0">
                  <a:pos x="2494" y="538"/>
                </a:cxn>
                <a:cxn ang="0">
                  <a:pos x="2268" y="604"/>
                </a:cxn>
                <a:cxn ang="0">
                  <a:pos x="1970" y="654"/>
                </a:cxn>
                <a:cxn ang="0">
                  <a:pos x="1724" y="672"/>
                </a:cxn>
                <a:cxn ang="0">
                  <a:pos x="1722" y="874"/>
                </a:cxn>
                <a:cxn ang="0">
                  <a:pos x="2106" y="842"/>
                </a:cxn>
                <a:cxn ang="0">
                  <a:pos x="2538" y="756"/>
                </a:cxn>
                <a:cxn ang="0">
                  <a:pos x="2746" y="682"/>
                </a:cxn>
                <a:cxn ang="0">
                  <a:pos x="2872" y="614"/>
                </a:cxn>
                <a:cxn ang="0">
                  <a:pos x="2956" y="540"/>
                </a:cxn>
                <a:cxn ang="0">
                  <a:pos x="2992" y="460"/>
                </a:cxn>
                <a:cxn ang="0">
                  <a:pos x="2986" y="396"/>
                </a:cxn>
                <a:cxn ang="0">
                  <a:pos x="2926" y="310"/>
                </a:cxn>
                <a:cxn ang="0">
                  <a:pos x="2814" y="230"/>
                </a:cxn>
                <a:cxn ang="0">
                  <a:pos x="2652" y="160"/>
                </a:cxn>
                <a:cxn ang="0">
                  <a:pos x="2448" y="100"/>
                </a:cxn>
                <a:cxn ang="0">
                  <a:pos x="2080" y="34"/>
                </a:cxn>
                <a:cxn ang="0">
                  <a:pos x="1496" y="0"/>
                </a:cxn>
              </a:cxnLst>
              <a:rect l="0" t="0" r="r" b="b"/>
              <a:pathLst>
                <a:path w="2994" h="936">
                  <a:moveTo>
                    <a:pt x="1496" y="0"/>
                  </a:moveTo>
                  <a:lnTo>
                    <a:pt x="1496" y="0"/>
                  </a:lnTo>
                  <a:lnTo>
                    <a:pt x="1344" y="2"/>
                  </a:lnTo>
                  <a:lnTo>
                    <a:pt x="1196" y="8"/>
                  </a:lnTo>
                  <a:lnTo>
                    <a:pt x="1052" y="20"/>
                  </a:lnTo>
                  <a:lnTo>
                    <a:pt x="914" y="34"/>
                  </a:lnTo>
                  <a:lnTo>
                    <a:pt x="784" y="54"/>
                  </a:lnTo>
                  <a:lnTo>
                    <a:pt x="660" y="76"/>
                  </a:lnTo>
                  <a:lnTo>
                    <a:pt x="602" y="88"/>
                  </a:lnTo>
                  <a:lnTo>
                    <a:pt x="544" y="100"/>
                  </a:lnTo>
                  <a:lnTo>
                    <a:pt x="490" y="114"/>
                  </a:lnTo>
                  <a:lnTo>
                    <a:pt x="438" y="128"/>
                  </a:lnTo>
                  <a:lnTo>
                    <a:pt x="388" y="144"/>
                  </a:lnTo>
                  <a:lnTo>
                    <a:pt x="342" y="160"/>
                  </a:lnTo>
                  <a:lnTo>
                    <a:pt x="298" y="176"/>
                  </a:lnTo>
                  <a:lnTo>
                    <a:pt x="256" y="194"/>
                  </a:lnTo>
                  <a:lnTo>
                    <a:pt x="216" y="212"/>
                  </a:lnTo>
                  <a:lnTo>
                    <a:pt x="180" y="230"/>
                  </a:lnTo>
                  <a:lnTo>
                    <a:pt x="148" y="250"/>
                  </a:lnTo>
                  <a:lnTo>
                    <a:pt x="118" y="268"/>
                  </a:lnTo>
                  <a:lnTo>
                    <a:pt x="90" y="288"/>
                  </a:lnTo>
                  <a:lnTo>
                    <a:pt x="66" y="310"/>
                  </a:lnTo>
                  <a:lnTo>
                    <a:pt x="46" y="330"/>
                  </a:lnTo>
                  <a:lnTo>
                    <a:pt x="30" y="352"/>
                  </a:lnTo>
                  <a:lnTo>
                    <a:pt x="16" y="374"/>
                  </a:lnTo>
                  <a:lnTo>
                    <a:pt x="8" y="396"/>
                  </a:lnTo>
                  <a:lnTo>
                    <a:pt x="2" y="418"/>
                  </a:lnTo>
                  <a:lnTo>
                    <a:pt x="0" y="440"/>
                  </a:lnTo>
                  <a:lnTo>
                    <a:pt x="0" y="440"/>
                  </a:lnTo>
                  <a:lnTo>
                    <a:pt x="2" y="462"/>
                  </a:lnTo>
                  <a:lnTo>
                    <a:pt x="6" y="484"/>
                  </a:lnTo>
                  <a:lnTo>
                    <a:pt x="16" y="504"/>
                  </a:lnTo>
                  <a:lnTo>
                    <a:pt x="28" y="526"/>
                  </a:lnTo>
                  <a:lnTo>
                    <a:pt x="44" y="546"/>
                  </a:lnTo>
                  <a:lnTo>
                    <a:pt x="62" y="566"/>
                  </a:lnTo>
                  <a:lnTo>
                    <a:pt x="84" y="586"/>
                  </a:lnTo>
                  <a:lnTo>
                    <a:pt x="110" y="606"/>
                  </a:lnTo>
                  <a:lnTo>
                    <a:pt x="138" y="624"/>
                  </a:lnTo>
                  <a:lnTo>
                    <a:pt x="168" y="642"/>
                  </a:lnTo>
                  <a:lnTo>
                    <a:pt x="202" y="660"/>
                  </a:lnTo>
                  <a:lnTo>
                    <a:pt x="238" y="678"/>
                  </a:lnTo>
                  <a:lnTo>
                    <a:pt x="278" y="696"/>
                  </a:lnTo>
                  <a:lnTo>
                    <a:pt x="320" y="712"/>
                  </a:lnTo>
                  <a:lnTo>
                    <a:pt x="364" y="728"/>
                  </a:lnTo>
                  <a:lnTo>
                    <a:pt x="410" y="742"/>
                  </a:lnTo>
                  <a:lnTo>
                    <a:pt x="460" y="756"/>
                  </a:lnTo>
                  <a:lnTo>
                    <a:pt x="510" y="770"/>
                  </a:lnTo>
                  <a:lnTo>
                    <a:pt x="618" y="796"/>
                  </a:lnTo>
                  <a:lnTo>
                    <a:pt x="734" y="818"/>
                  </a:lnTo>
                  <a:lnTo>
                    <a:pt x="858" y="838"/>
                  </a:lnTo>
                  <a:lnTo>
                    <a:pt x="988" y="854"/>
                  </a:lnTo>
                  <a:lnTo>
                    <a:pt x="1124" y="866"/>
                  </a:lnTo>
                  <a:lnTo>
                    <a:pt x="1264" y="874"/>
                  </a:lnTo>
                  <a:lnTo>
                    <a:pt x="1410" y="880"/>
                  </a:lnTo>
                  <a:lnTo>
                    <a:pt x="1116" y="772"/>
                  </a:lnTo>
                  <a:lnTo>
                    <a:pt x="1376" y="680"/>
                  </a:lnTo>
                  <a:lnTo>
                    <a:pt x="1376" y="680"/>
                  </a:lnTo>
                  <a:lnTo>
                    <a:pt x="1288" y="676"/>
                  </a:lnTo>
                  <a:lnTo>
                    <a:pt x="1200" y="670"/>
                  </a:lnTo>
                  <a:lnTo>
                    <a:pt x="1112" y="662"/>
                  </a:lnTo>
                  <a:lnTo>
                    <a:pt x="1026" y="652"/>
                  </a:lnTo>
                  <a:lnTo>
                    <a:pt x="940" y="642"/>
                  </a:lnTo>
                  <a:lnTo>
                    <a:pt x="858" y="628"/>
                  </a:lnTo>
                  <a:lnTo>
                    <a:pt x="780" y="614"/>
                  </a:lnTo>
                  <a:lnTo>
                    <a:pt x="706" y="600"/>
                  </a:lnTo>
                  <a:lnTo>
                    <a:pt x="638" y="582"/>
                  </a:lnTo>
                  <a:lnTo>
                    <a:pt x="576" y="564"/>
                  </a:lnTo>
                  <a:lnTo>
                    <a:pt x="520" y="546"/>
                  </a:lnTo>
                  <a:lnTo>
                    <a:pt x="474" y="526"/>
                  </a:lnTo>
                  <a:lnTo>
                    <a:pt x="452" y="516"/>
                  </a:lnTo>
                  <a:lnTo>
                    <a:pt x="436" y="506"/>
                  </a:lnTo>
                  <a:lnTo>
                    <a:pt x="420" y="496"/>
                  </a:lnTo>
                  <a:lnTo>
                    <a:pt x="406" y="484"/>
                  </a:lnTo>
                  <a:lnTo>
                    <a:pt x="396" y="474"/>
                  </a:lnTo>
                  <a:lnTo>
                    <a:pt x="390" y="462"/>
                  </a:lnTo>
                  <a:lnTo>
                    <a:pt x="384" y="452"/>
                  </a:lnTo>
                  <a:lnTo>
                    <a:pt x="384" y="440"/>
                  </a:lnTo>
                  <a:lnTo>
                    <a:pt x="384" y="440"/>
                  </a:lnTo>
                  <a:lnTo>
                    <a:pt x="384" y="428"/>
                  </a:lnTo>
                  <a:lnTo>
                    <a:pt x="390" y="416"/>
                  </a:lnTo>
                  <a:lnTo>
                    <a:pt x="398" y="404"/>
                  </a:lnTo>
                  <a:lnTo>
                    <a:pt x="410" y="392"/>
                  </a:lnTo>
                  <a:lnTo>
                    <a:pt x="424" y="380"/>
                  </a:lnTo>
                  <a:lnTo>
                    <a:pt x="442" y="368"/>
                  </a:lnTo>
                  <a:lnTo>
                    <a:pt x="462" y="358"/>
                  </a:lnTo>
                  <a:lnTo>
                    <a:pt x="484" y="346"/>
                  </a:lnTo>
                  <a:lnTo>
                    <a:pt x="538" y="326"/>
                  </a:lnTo>
                  <a:lnTo>
                    <a:pt x="600" y="306"/>
                  </a:lnTo>
                  <a:lnTo>
                    <a:pt x="670" y="288"/>
                  </a:lnTo>
                  <a:lnTo>
                    <a:pt x="746" y="270"/>
                  </a:lnTo>
                  <a:lnTo>
                    <a:pt x="830" y="254"/>
                  </a:lnTo>
                  <a:lnTo>
                    <a:pt x="918" y="240"/>
                  </a:lnTo>
                  <a:lnTo>
                    <a:pt x="1010" y="228"/>
                  </a:lnTo>
                  <a:lnTo>
                    <a:pt x="1104" y="218"/>
                  </a:lnTo>
                  <a:lnTo>
                    <a:pt x="1202" y="208"/>
                  </a:lnTo>
                  <a:lnTo>
                    <a:pt x="1300" y="202"/>
                  </a:lnTo>
                  <a:lnTo>
                    <a:pt x="1400" y="200"/>
                  </a:lnTo>
                  <a:lnTo>
                    <a:pt x="1496" y="198"/>
                  </a:lnTo>
                  <a:lnTo>
                    <a:pt x="1496" y="198"/>
                  </a:lnTo>
                  <a:lnTo>
                    <a:pt x="1594" y="200"/>
                  </a:lnTo>
                  <a:lnTo>
                    <a:pt x="1694" y="202"/>
                  </a:lnTo>
                  <a:lnTo>
                    <a:pt x="1792" y="208"/>
                  </a:lnTo>
                  <a:lnTo>
                    <a:pt x="1890" y="218"/>
                  </a:lnTo>
                  <a:lnTo>
                    <a:pt x="1984" y="228"/>
                  </a:lnTo>
                  <a:lnTo>
                    <a:pt x="2076" y="240"/>
                  </a:lnTo>
                  <a:lnTo>
                    <a:pt x="2164" y="254"/>
                  </a:lnTo>
                  <a:lnTo>
                    <a:pt x="2248" y="270"/>
                  </a:lnTo>
                  <a:lnTo>
                    <a:pt x="2324" y="288"/>
                  </a:lnTo>
                  <a:lnTo>
                    <a:pt x="2394" y="306"/>
                  </a:lnTo>
                  <a:lnTo>
                    <a:pt x="2456" y="326"/>
                  </a:lnTo>
                  <a:lnTo>
                    <a:pt x="2510" y="346"/>
                  </a:lnTo>
                  <a:lnTo>
                    <a:pt x="2532" y="358"/>
                  </a:lnTo>
                  <a:lnTo>
                    <a:pt x="2552" y="368"/>
                  </a:lnTo>
                  <a:lnTo>
                    <a:pt x="2570" y="380"/>
                  </a:lnTo>
                  <a:lnTo>
                    <a:pt x="2584" y="392"/>
                  </a:lnTo>
                  <a:lnTo>
                    <a:pt x="2596" y="404"/>
                  </a:lnTo>
                  <a:lnTo>
                    <a:pt x="2604" y="416"/>
                  </a:lnTo>
                  <a:lnTo>
                    <a:pt x="2608" y="428"/>
                  </a:lnTo>
                  <a:lnTo>
                    <a:pt x="2610" y="440"/>
                  </a:lnTo>
                  <a:lnTo>
                    <a:pt x="2610" y="440"/>
                  </a:lnTo>
                  <a:lnTo>
                    <a:pt x="2610" y="450"/>
                  </a:lnTo>
                  <a:lnTo>
                    <a:pt x="2606" y="460"/>
                  </a:lnTo>
                  <a:lnTo>
                    <a:pt x="2600" y="470"/>
                  </a:lnTo>
                  <a:lnTo>
                    <a:pt x="2590" y="482"/>
                  </a:lnTo>
                  <a:lnTo>
                    <a:pt x="2580" y="492"/>
                  </a:lnTo>
                  <a:lnTo>
                    <a:pt x="2566" y="500"/>
                  </a:lnTo>
                  <a:lnTo>
                    <a:pt x="2534" y="520"/>
                  </a:lnTo>
                  <a:lnTo>
                    <a:pt x="2494" y="538"/>
                  </a:lnTo>
                  <a:lnTo>
                    <a:pt x="2446" y="556"/>
                  </a:lnTo>
                  <a:lnTo>
                    <a:pt x="2392" y="574"/>
                  </a:lnTo>
                  <a:lnTo>
                    <a:pt x="2332" y="590"/>
                  </a:lnTo>
                  <a:lnTo>
                    <a:pt x="2268" y="604"/>
                  </a:lnTo>
                  <a:lnTo>
                    <a:pt x="2198" y="618"/>
                  </a:lnTo>
                  <a:lnTo>
                    <a:pt x="2124" y="632"/>
                  </a:lnTo>
                  <a:lnTo>
                    <a:pt x="2048" y="642"/>
                  </a:lnTo>
                  <a:lnTo>
                    <a:pt x="1970" y="654"/>
                  </a:lnTo>
                  <a:lnTo>
                    <a:pt x="1888" y="662"/>
                  </a:lnTo>
                  <a:lnTo>
                    <a:pt x="1808" y="670"/>
                  </a:lnTo>
                  <a:lnTo>
                    <a:pt x="1724" y="674"/>
                  </a:lnTo>
                  <a:lnTo>
                    <a:pt x="1724" y="672"/>
                  </a:lnTo>
                  <a:lnTo>
                    <a:pt x="1726" y="604"/>
                  </a:lnTo>
                  <a:lnTo>
                    <a:pt x="1262" y="770"/>
                  </a:lnTo>
                  <a:lnTo>
                    <a:pt x="1722" y="936"/>
                  </a:lnTo>
                  <a:lnTo>
                    <a:pt x="1722" y="874"/>
                  </a:lnTo>
                  <a:lnTo>
                    <a:pt x="1722" y="874"/>
                  </a:lnTo>
                  <a:lnTo>
                    <a:pt x="1856" y="868"/>
                  </a:lnTo>
                  <a:lnTo>
                    <a:pt x="1984" y="856"/>
                  </a:lnTo>
                  <a:lnTo>
                    <a:pt x="2106" y="842"/>
                  </a:lnTo>
                  <a:lnTo>
                    <a:pt x="2224" y="824"/>
                  </a:lnTo>
                  <a:lnTo>
                    <a:pt x="2336" y="804"/>
                  </a:lnTo>
                  <a:lnTo>
                    <a:pt x="2440" y="782"/>
                  </a:lnTo>
                  <a:lnTo>
                    <a:pt x="2538" y="756"/>
                  </a:lnTo>
                  <a:lnTo>
                    <a:pt x="2628" y="728"/>
                  </a:lnTo>
                  <a:lnTo>
                    <a:pt x="2670" y="714"/>
                  </a:lnTo>
                  <a:lnTo>
                    <a:pt x="2710" y="698"/>
                  </a:lnTo>
                  <a:lnTo>
                    <a:pt x="2746" y="682"/>
                  </a:lnTo>
                  <a:lnTo>
                    <a:pt x="2782" y="666"/>
                  </a:lnTo>
                  <a:lnTo>
                    <a:pt x="2814" y="650"/>
                  </a:lnTo>
                  <a:lnTo>
                    <a:pt x="2844" y="632"/>
                  </a:lnTo>
                  <a:lnTo>
                    <a:pt x="2872" y="614"/>
                  </a:lnTo>
                  <a:lnTo>
                    <a:pt x="2896" y="596"/>
                  </a:lnTo>
                  <a:lnTo>
                    <a:pt x="2920" y="578"/>
                  </a:lnTo>
                  <a:lnTo>
                    <a:pt x="2938" y="560"/>
                  </a:lnTo>
                  <a:lnTo>
                    <a:pt x="2956" y="540"/>
                  </a:lnTo>
                  <a:lnTo>
                    <a:pt x="2970" y="520"/>
                  </a:lnTo>
                  <a:lnTo>
                    <a:pt x="2980" y="500"/>
                  </a:lnTo>
                  <a:lnTo>
                    <a:pt x="2988" y="480"/>
                  </a:lnTo>
                  <a:lnTo>
                    <a:pt x="2992" y="460"/>
                  </a:lnTo>
                  <a:lnTo>
                    <a:pt x="2994" y="440"/>
                  </a:lnTo>
                  <a:lnTo>
                    <a:pt x="2994" y="440"/>
                  </a:lnTo>
                  <a:lnTo>
                    <a:pt x="2992" y="418"/>
                  </a:lnTo>
                  <a:lnTo>
                    <a:pt x="2986" y="396"/>
                  </a:lnTo>
                  <a:lnTo>
                    <a:pt x="2978" y="374"/>
                  </a:lnTo>
                  <a:lnTo>
                    <a:pt x="2964" y="352"/>
                  </a:lnTo>
                  <a:lnTo>
                    <a:pt x="2948" y="330"/>
                  </a:lnTo>
                  <a:lnTo>
                    <a:pt x="2926" y="310"/>
                  </a:lnTo>
                  <a:lnTo>
                    <a:pt x="2904" y="288"/>
                  </a:lnTo>
                  <a:lnTo>
                    <a:pt x="2876" y="268"/>
                  </a:lnTo>
                  <a:lnTo>
                    <a:pt x="2846" y="250"/>
                  </a:lnTo>
                  <a:lnTo>
                    <a:pt x="2814" y="230"/>
                  </a:lnTo>
                  <a:lnTo>
                    <a:pt x="2778" y="212"/>
                  </a:lnTo>
                  <a:lnTo>
                    <a:pt x="2738" y="194"/>
                  </a:lnTo>
                  <a:lnTo>
                    <a:pt x="2696" y="176"/>
                  </a:lnTo>
                  <a:lnTo>
                    <a:pt x="2652" y="160"/>
                  </a:lnTo>
                  <a:lnTo>
                    <a:pt x="2604" y="144"/>
                  </a:lnTo>
                  <a:lnTo>
                    <a:pt x="2556" y="128"/>
                  </a:lnTo>
                  <a:lnTo>
                    <a:pt x="2504" y="114"/>
                  </a:lnTo>
                  <a:lnTo>
                    <a:pt x="2448" y="100"/>
                  </a:lnTo>
                  <a:lnTo>
                    <a:pt x="2392" y="88"/>
                  </a:lnTo>
                  <a:lnTo>
                    <a:pt x="2334" y="76"/>
                  </a:lnTo>
                  <a:lnTo>
                    <a:pt x="2210" y="54"/>
                  </a:lnTo>
                  <a:lnTo>
                    <a:pt x="2080" y="34"/>
                  </a:lnTo>
                  <a:lnTo>
                    <a:pt x="1942" y="20"/>
                  </a:lnTo>
                  <a:lnTo>
                    <a:pt x="1798" y="8"/>
                  </a:lnTo>
                  <a:lnTo>
                    <a:pt x="1650" y="2"/>
                  </a:lnTo>
                  <a:lnTo>
                    <a:pt x="149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3200" dirty="0"/>
            </a:p>
          </p:txBody>
        </p:sp>
      </p:grpSp>
      <p:grpSp>
        <p:nvGrpSpPr>
          <p:cNvPr id="19" name="Grupo 62">
            <a:extLst>
              <a:ext uri="{FF2B5EF4-FFF2-40B4-BE49-F238E27FC236}">
                <a16:creationId xmlns:a16="http://schemas.microsoft.com/office/drawing/2014/main" id="{04E71210-ED4B-0F44-BCE6-765A5565CFDA}"/>
              </a:ext>
            </a:extLst>
          </p:cNvPr>
          <p:cNvGrpSpPr/>
          <p:nvPr userDrawn="1"/>
        </p:nvGrpSpPr>
        <p:grpSpPr>
          <a:xfrm>
            <a:off x="3628800" y="5169397"/>
            <a:ext cx="2812919" cy="762064"/>
            <a:chOff x="1828800" y="447153"/>
            <a:chExt cx="3823494" cy="1381126"/>
          </a:xfrm>
        </p:grpSpPr>
        <p:grpSp>
          <p:nvGrpSpPr>
            <p:cNvPr id="20" name="Grupo 38">
              <a:extLst>
                <a:ext uri="{FF2B5EF4-FFF2-40B4-BE49-F238E27FC236}">
                  <a16:creationId xmlns:a16="http://schemas.microsoft.com/office/drawing/2014/main" id="{45DD20C3-0A68-3F4E-91EA-701EF2B792F9}"/>
                </a:ext>
              </a:extLst>
            </p:cNvPr>
            <p:cNvGrpSpPr/>
            <p:nvPr/>
          </p:nvGrpSpPr>
          <p:grpSpPr>
            <a:xfrm>
              <a:off x="1828800" y="447153"/>
              <a:ext cx="3823494" cy="1381126"/>
              <a:chOff x="1295400" y="381000"/>
              <a:chExt cx="5092700" cy="1676400"/>
            </a:xfrm>
          </p:grpSpPr>
          <p:sp>
            <p:nvSpPr>
              <p:cNvPr id="22" name="Forma Livre 5">
                <a:extLst>
                  <a:ext uri="{FF2B5EF4-FFF2-40B4-BE49-F238E27FC236}">
                    <a16:creationId xmlns:a16="http://schemas.microsoft.com/office/drawing/2014/main" id="{7A55FCF6-6F06-A944-A3D0-3349395719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5400" y="1181100"/>
                <a:ext cx="5092700" cy="876300"/>
              </a:xfrm>
              <a:custGeom>
                <a:avLst/>
                <a:gdLst/>
                <a:ahLst/>
                <a:cxnLst>
                  <a:cxn ang="0">
                    <a:pos x="0" y="112"/>
                  </a:cxn>
                  <a:cxn ang="0">
                    <a:pos x="16" y="189"/>
                  </a:cxn>
                  <a:cxn ang="0">
                    <a:pos x="50" y="266"/>
                  </a:cxn>
                  <a:cxn ang="0">
                    <a:pos x="101" y="339"/>
                  </a:cxn>
                  <a:cxn ang="0">
                    <a:pos x="168" y="411"/>
                  </a:cxn>
                  <a:cxn ang="0">
                    <a:pos x="251" y="482"/>
                  </a:cxn>
                  <a:cxn ang="0">
                    <a:pos x="351" y="549"/>
                  </a:cxn>
                  <a:cxn ang="0">
                    <a:pos x="464" y="613"/>
                  </a:cxn>
                  <a:cxn ang="0">
                    <a:pos x="637" y="695"/>
                  </a:cxn>
                  <a:cxn ang="0">
                    <a:pos x="938" y="805"/>
                  </a:cxn>
                  <a:cxn ang="0">
                    <a:pos x="1287" y="900"/>
                  </a:cxn>
                  <a:cxn ang="0">
                    <a:pos x="1678" y="980"/>
                  </a:cxn>
                  <a:cxn ang="0">
                    <a:pos x="2104" y="1041"/>
                  </a:cxn>
                  <a:cxn ang="0">
                    <a:pos x="2560" y="1082"/>
                  </a:cxn>
                  <a:cxn ang="0">
                    <a:pos x="3042" y="1101"/>
                  </a:cxn>
                  <a:cxn ang="0">
                    <a:pos x="3372" y="1101"/>
                  </a:cxn>
                  <a:cxn ang="0">
                    <a:pos x="3854" y="1082"/>
                  </a:cxn>
                  <a:cxn ang="0">
                    <a:pos x="4310" y="1041"/>
                  </a:cxn>
                  <a:cxn ang="0">
                    <a:pos x="4736" y="980"/>
                  </a:cxn>
                  <a:cxn ang="0">
                    <a:pos x="5127" y="900"/>
                  </a:cxn>
                  <a:cxn ang="0">
                    <a:pos x="5476" y="805"/>
                  </a:cxn>
                  <a:cxn ang="0">
                    <a:pos x="5779" y="695"/>
                  </a:cxn>
                  <a:cxn ang="0">
                    <a:pos x="5952" y="613"/>
                  </a:cxn>
                  <a:cxn ang="0">
                    <a:pos x="6064" y="549"/>
                  </a:cxn>
                  <a:cxn ang="0">
                    <a:pos x="6163" y="482"/>
                  </a:cxn>
                  <a:cxn ang="0">
                    <a:pos x="6246" y="411"/>
                  </a:cxn>
                  <a:cxn ang="0">
                    <a:pos x="6315" y="339"/>
                  </a:cxn>
                  <a:cxn ang="0">
                    <a:pos x="6365" y="266"/>
                  </a:cxn>
                  <a:cxn ang="0">
                    <a:pos x="6398" y="189"/>
                  </a:cxn>
                  <a:cxn ang="0">
                    <a:pos x="6414" y="112"/>
                  </a:cxn>
                  <a:cxn ang="0">
                    <a:pos x="6416" y="0"/>
                  </a:cxn>
                  <a:cxn ang="0">
                    <a:pos x="6406" y="78"/>
                  </a:cxn>
                  <a:cxn ang="0">
                    <a:pos x="6379" y="155"/>
                  </a:cxn>
                  <a:cxn ang="0">
                    <a:pos x="6333" y="230"/>
                  </a:cxn>
                  <a:cxn ang="0">
                    <a:pos x="6272" y="302"/>
                  </a:cxn>
                  <a:cxn ang="0">
                    <a:pos x="6193" y="373"/>
                  </a:cxn>
                  <a:cxn ang="0">
                    <a:pos x="6099" y="442"/>
                  </a:cxn>
                  <a:cxn ang="0">
                    <a:pos x="5990" y="506"/>
                  </a:cxn>
                  <a:cxn ang="0">
                    <a:pos x="5867" y="568"/>
                  </a:cxn>
                  <a:cxn ang="0">
                    <a:pos x="5582" y="683"/>
                  </a:cxn>
                  <a:cxn ang="0">
                    <a:pos x="5247" y="784"/>
                  </a:cxn>
                  <a:cxn ang="0">
                    <a:pos x="4871" y="869"/>
                  </a:cxn>
                  <a:cxn ang="0">
                    <a:pos x="4456" y="936"/>
                  </a:cxn>
                  <a:cxn ang="0">
                    <a:pos x="4009" y="985"/>
                  </a:cxn>
                  <a:cxn ang="0">
                    <a:pos x="3535" y="1012"/>
                  </a:cxn>
                  <a:cxn ang="0">
                    <a:pos x="3207" y="1017"/>
                  </a:cxn>
                  <a:cxn ang="0">
                    <a:pos x="2719" y="1005"/>
                  </a:cxn>
                  <a:cxn ang="0">
                    <a:pos x="2253" y="972"/>
                  </a:cxn>
                  <a:cxn ang="0">
                    <a:pos x="1816" y="917"/>
                  </a:cxn>
                  <a:cxn ang="0">
                    <a:pos x="1414" y="844"/>
                  </a:cxn>
                  <a:cxn ang="0">
                    <a:pos x="1050" y="752"/>
                  </a:cxn>
                  <a:cxn ang="0">
                    <a:pos x="732" y="647"/>
                  </a:cxn>
                  <a:cxn ang="0">
                    <a:pos x="504" y="549"/>
                  </a:cxn>
                  <a:cxn ang="0">
                    <a:pos x="386" y="485"/>
                  </a:cxn>
                  <a:cxn ang="0">
                    <a:pos x="283" y="419"/>
                  </a:cxn>
                  <a:cxn ang="0">
                    <a:pos x="194" y="350"/>
                  </a:cxn>
                  <a:cxn ang="0">
                    <a:pos x="122" y="278"/>
                  </a:cxn>
                  <a:cxn ang="0">
                    <a:pos x="64" y="205"/>
                  </a:cxn>
                  <a:cxn ang="0">
                    <a:pos x="26" y="129"/>
                  </a:cxn>
                  <a:cxn ang="0">
                    <a:pos x="3" y="53"/>
                  </a:cxn>
                  <a:cxn ang="0">
                    <a:pos x="0" y="85"/>
                  </a:cxn>
                </a:cxnLst>
                <a:rect l="0" t="0" r="r" b="b"/>
                <a:pathLst>
                  <a:path w="6416" h="1103">
                    <a:moveTo>
                      <a:pt x="0" y="85"/>
                    </a:moveTo>
                    <a:lnTo>
                      <a:pt x="0" y="85"/>
                    </a:lnTo>
                    <a:lnTo>
                      <a:pt x="0" y="112"/>
                    </a:lnTo>
                    <a:lnTo>
                      <a:pt x="3" y="137"/>
                    </a:lnTo>
                    <a:lnTo>
                      <a:pt x="10" y="163"/>
                    </a:lnTo>
                    <a:lnTo>
                      <a:pt x="16" y="189"/>
                    </a:lnTo>
                    <a:lnTo>
                      <a:pt x="26" y="214"/>
                    </a:lnTo>
                    <a:lnTo>
                      <a:pt x="37" y="240"/>
                    </a:lnTo>
                    <a:lnTo>
                      <a:pt x="50" y="266"/>
                    </a:lnTo>
                    <a:lnTo>
                      <a:pt x="64" y="290"/>
                    </a:lnTo>
                    <a:lnTo>
                      <a:pt x="82" y="315"/>
                    </a:lnTo>
                    <a:lnTo>
                      <a:pt x="101" y="339"/>
                    </a:lnTo>
                    <a:lnTo>
                      <a:pt x="122" y="363"/>
                    </a:lnTo>
                    <a:lnTo>
                      <a:pt x="144" y="387"/>
                    </a:lnTo>
                    <a:lnTo>
                      <a:pt x="168" y="411"/>
                    </a:lnTo>
                    <a:lnTo>
                      <a:pt x="194" y="435"/>
                    </a:lnTo>
                    <a:lnTo>
                      <a:pt x="223" y="458"/>
                    </a:lnTo>
                    <a:lnTo>
                      <a:pt x="251" y="482"/>
                    </a:lnTo>
                    <a:lnTo>
                      <a:pt x="283" y="504"/>
                    </a:lnTo>
                    <a:lnTo>
                      <a:pt x="315" y="527"/>
                    </a:lnTo>
                    <a:lnTo>
                      <a:pt x="351" y="549"/>
                    </a:lnTo>
                    <a:lnTo>
                      <a:pt x="386" y="570"/>
                    </a:lnTo>
                    <a:lnTo>
                      <a:pt x="424" y="592"/>
                    </a:lnTo>
                    <a:lnTo>
                      <a:pt x="464" y="613"/>
                    </a:lnTo>
                    <a:lnTo>
                      <a:pt x="504" y="634"/>
                    </a:lnTo>
                    <a:lnTo>
                      <a:pt x="548" y="655"/>
                    </a:lnTo>
                    <a:lnTo>
                      <a:pt x="637" y="695"/>
                    </a:lnTo>
                    <a:lnTo>
                      <a:pt x="732" y="733"/>
                    </a:lnTo>
                    <a:lnTo>
                      <a:pt x="833" y="770"/>
                    </a:lnTo>
                    <a:lnTo>
                      <a:pt x="938" y="805"/>
                    </a:lnTo>
                    <a:lnTo>
                      <a:pt x="1050" y="839"/>
                    </a:lnTo>
                    <a:lnTo>
                      <a:pt x="1167" y="871"/>
                    </a:lnTo>
                    <a:lnTo>
                      <a:pt x="1287" y="900"/>
                    </a:lnTo>
                    <a:lnTo>
                      <a:pt x="1414" y="928"/>
                    </a:lnTo>
                    <a:lnTo>
                      <a:pt x="1544" y="956"/>
                    </a:lnTo>
                    <a:lnTo>
                      <a:pt x="1678" y="980"/>
                    </a:lnTo>
                    <a:lnTo>
                      <a:pt x="1816" y="1002"/>
                    </a:lnTo>
                    <a:lnTo>
                      <a:pt x="1958" y="1023"/>
                    </a:lnTo>
                    <a:lnTo>
                      <a:pt x="2104" y="1041"/>
                    </a:lnTo>
                    <a:lnTo>
                      <a:pt x="2253" y="1057"/>
                    </a:lnTo>
                    <a:lnTo>
                      <a:pt x="2405" y="1071"/>
                    </a:lnTo>
                    <a:lnTo>
                      <a:pt x="2560" y="1082"/>
                    </a:lnTo>
                    <a:lnTo>
                      <a:pt x="2719" y="1090"/>
                    </a:lnTo>
                    <a:lnTo>
                      <a:pt x="2879" y="1097"/>
                    </a:lnTo>
                    <a:lnTo>
                      <a:pt x="3042" y="1101"/>
                    </a:lnTo>
                    <a:lnTo>
                      <a:pt x="3207" y="1103"/>
                    </a:lnTo>
                    <a:lnTo>
                      <a:pt x="3207" y="1103"/>
                    </a:lnTo>
                    <a:lnTo>
                      <a:pt x="3372" y="1101"/>
                    </a:lnTo>
                    <a:lnTo>
                      <a:pt x="3535" y="1097"/>
                    </a:lnTo>
                    <a:lnTo>
                      <a:pt x="3696" y="1090"/>
                    </a:lnTo>
                    <a:lnTo>
                      <a:pt x="3854" y="1082"/>
                    </a:lnTo>
                    <a:lnTo>
                      <a:pt x="4009" y="1071"/>
                    </a:lnTo>
                    <a:lnTo>
                      <a:pt x="4162" y="1057"/>
                    </a:lnTo>
                    <a:lnTo>
                      <a:pt x="4310" y="1041"/>
                    </a:lnTo>
                    <a:lnTo>
                      <a:pt x="4456" y="1023"/>
                    </a:lnTo>
                    <a:lnTo>
                      <a:pt x="4599" y="1002"/>
                    </a:lnTo>
                    <a:lnTo>
                      <a:pt x="4736" y="980"/>
                    </a:lnTo>
                    <a:lnTo>
                      <a:pt x="4871" y="956"/>
                    </a:lnTo>
                    <a:lnTo>
                      <a:pt x="5001" y="928"/>
                    </a:lnTo>
                    <a:lnTo>
                      <a:pt x="5127" y="900"/>
                    </a:lnTo>
                    <a:lnTo>
                      <a:pt x="5247" y="871"/>
                    </a:lnTo>
                    <a:lnTo>
                      <a:pt x="5364" y="839"/>
                    </a:lnTo>
                    <a:lnTo>
                      <a:pt x="5476" y="805"/>
                    </a:lnTo>
                    <a:lnTo>
                      <a:pt x="5582" y="770"/>
                    </a:lnTo>
                    <a:lnTo>
                      <a:pt x="5683" y="733"/>
                    </a:lnTo>
                    <a:lnTo>
                      <a:pt x="5779" y="695"/>
                    </a:lnTo>
                    <a:lnTo>
                      <a:pt x="5867" y="655"/>
                    </a:lnTo>
                    <a:lnTo>
                      <a:pt x="5910" y="634"/>
                    </a:lnTo>
                    <a:lnTo>
                      <a:pt x="5952" y="613"/>
                    </a:lnTo>
                    <a:lnTo>
                      <a:pt x="5990" y="592"/>
                    </a:lnTo>
                    <a:lnTo>
                      <a:pt x="6029" y="570"/>
                    </a:lnTo>
                    <a:lnTo>
                      <a:pt x="6064" y="549"/>
                    </a:lnTo>
                    <a:lnTo>
                      <a:pt x="6099" y="527"/>
                    </a:lnTo>
                    <a:lnTo>
                      <a:pt x="6133" y="504"/>
                    </a:lnTo>
                    <a:lnTo>
                      <a:pt x="6163" y="482"/>
                    </a:lnTo>
                    <a:lnTo>
                      <a:pt x="6193" y="458"/>
                    </a:lnTo>
                    <a:lnTo>
                      <a:pt x="6221" y="435"/>
                    </a:lnTo>
                    <a:lnTo>
                      <a:pt x="6246" y="411"/>
                    </a:lnTo>
                    <a:lnTo>
                      <a:pt x="6272" y="387"/>
                    </a:lnTo>
                    <a:lnTo>
                      <a:pt x="6294" y="363"/>
                    </a:lnTo>
                    <a:lnTo>
                      <a:pt x="6315" y="339"/>
                    </a:lnTo>
                    <a:lnTo>
                      <a:pt x="6333" y="315"/>
                    </a:lnTo>
                    <a:lnTo>
                      <a:pt x="6350" y="290"/>
                    </a:lnTo>
                    <a:lnTo>
                      <a:pt x="6365" y="266"/>
                    </a:lnTo>
                    <a:lnTo>
                      <a:pt x="6379" y="240"/>
                    </a:lnTo>
                    <a:lnTo>
                      <a:pt x="6390" y="214"/>
                    </a:lnTo>
                    <a:lnTo>
                      <a:pt x="6398" y="189"/>
                    </a:lnTo>
                    <a:lnTo>
                      <a:pt x="6406" y="163"/>
                    </a:lnTo>
                    <a:lnTo>
                      <a:pt x="6411" y="137"/>
                    </a:lnTo>
                    <a:lnTo>
                      <a:pt x="6414" y="112"/>
                    </a:lnTo>
                    <a:lnTo>
                      <a:pt x="6416" y="85"/>
                    </a:lnTo>
                    <a:lnTo>
                      <a:pt x="6416" y="0"/>
                    </a:lnTo>
                    <a:lnTo>
                      <a:pt x="6416" y="0"/>
                    </a:lnTo>
                    <a:lnTo>
                      <a:pt x="6414" y="27"/>
                    </a:lnTo>
                    <a:lnTo>
                      <a:pt x="6411" y="53"/>
                    </a:lnTo>
                    <a:lnTo>
                      <a:pt x="6406" y="78"/>
                    </a:lnTo>
                    <a:lnTo>
                      <a:pt x="6398" y="104"/>
                    </a:lnTo>
                    <a:lnTo>
                      <a:pt x="6390" y="129"/>
                    </a:lnTo>
                    <a:lnTo>
                      <a:pt x="6379" y="155"/>
                    </a:lnTo>
                    <a:lnTo>
                      <a:pt x="6365" y="181"/>
                    </a:lnTo>
                    <a:lnTo>
                      <a:pt x="6350" y="205"/>
                    </a:lnTo>
                    <a:lnTo>
                      <a:pt x="6333" y="230"/>
                    </a:lnTo>
                    <a:lnTo>
                      <a:pt x="6315" y="254"/>
                    </a:lnTo>
                    <a:lnTo>
                      <a:pt x="6294" y="278"/>
                    </a:lnTo>
                    <a:lnTo>
                      <a:pt x="6272" y="302"/>
                    </a:lnTo>
                    <a:lnTo>
                      <a:pt x="6246" y="326"/>
                    </a:lnTo>
                    <a:lnTo>
                      <a:pt x="6221" y="350"/>
                    </a:lnTo>
                    <a:lnTo>
                      <a:pt x="6193" y="373"/>
                    </a:lnTo>
                    <a:lnTo>
                      <a:pt x="6163" y="395"/>
                    </a:lnTo>
                    <a:lnTo>
                      <a:pt x="6133" y="419"/>
                    </a:lnTo>
                    <a:lnTo>
                      <a:pt x="6099" y="442"/>
                    </a:lnTo>
                    <a:lnTo>
                      <a:pt x="6064" y="463"/>
                    </a:lnTo>
                    <a:lnTo>
                      <a:pt x="6029" y="485"/>
                    </a:lnTo>
                    <a:lnTo>
                      <a:pt x="5990" y="506"/>
                    </a:lnTo>
                    <a:lnTo>
                      <a:pt x="5952" y="528"/>
                    </a:lnTo>
                    <a:lnTo>
                      <a:pt x="5910" y="549"/>
                    </a:lnTo>
                    <a:lnTo>
                      <a:pt x="5867" y="568"/>
                    </a:lnTo>
                    <a:lnTo>
                      <a:pt x="5779" y="608"/>
                    </a:lnTo>
                    <a:lnTo>
                      <a:pt x="5683" y="647"/>
                    </a:lnTo>
                    <a:lnTo>
                      <a:pt x="5582" y="683"/>
                    </a:lnTo>
                    <a:lnTo>
                      <a:pt x="5476" y="719"/>
                    </a:lnTo>
                    <a:lnTo>
                      <a:pt x="5364" y="752"/>
                    </a:lnTo>
                    <a:lnTo>
                      <a:pt x="5247" y="784"/>
                    </a:lnTo>
                    <a:lnTo>
                      <a:pt x="5127" y="815"/>
                    </a:lnTo>
                    <a:lnTo>
                      <a:pt x="5001" y="844"/>
                    </a:lnTo>
                    <a:lnTo>
                      <a:pt x="4871" y="869"/>
                    </a:lnTo>
                    <a:lnTo>
                      <a:pt x="4736" y="895"/>
                    </a:lnTo>
                    <a:lnTo>
                      <a:pt x="4599" y="917"/>
                    </a:lnTo>
                    <a:lnTo>
                      <a:pt x="4456" y="936"/>
                    </a:lnTo>
                    <a:lnTo>
                      <a:pt x="4310" y="956"/>
                    </a:lnTo>
                    <a:lnTo>
                      <a:pt x="4162" y="972"/>
                    </a:lnTo>
                    <a:lnTo>
                      <a:pt x="4009" y="985"/>
                    </a:lnTo>
                    <a:lnTo>
                      <a:pt x="3854" y="996"/>
                    </a:lnTo>
                    <a:lnTo>
                      <a:pt x="3696" y="1005"/>
                    </a:lnTo>
                    <a:lnTo>
                      <a:pt x="3535" y="1012"/>
                    </a:lnTo>
                    <a:lnTo>
                      <a:pt x="3372" y="1015"/>
                    </a:lnTo>
                    <a:lnTo>
                      <a:pt x="3207" y="1017"/>
                    </a:lnTo>
                    <a:lnTo>
                      <a:pt x="3207" y="1017"/>
                    </a:lnTo>
                    <a:lnTo>
                      <a:pt x="3042" y="1015"/>
                    </a:lnTo>
                    <a:lnTo>
                      <a:pt x="2879" y="1012"/>
                    </a:lnTo>
                    <a:lnTo>
                      <a:pt x="2719" y="1005"/>
                    </a:lnTo>
                    <a:lnTo>
                      <a:pt x="2560" y="996"/>
                    </a:lnTo>
                    <a:lnTo>
                      <a:pt x="2405" y="985"/>
                    </a:lnTo>
                    <a:lnTo>
                      <a:pt x="2253" y="972"/>
                    </a:lnTo>
                    <a:lnTo>
                      <a:pt x="2104" y="956"/>
                    </a:lnTo>
                    <a:lnTo>
                      <a:pt x="1958" y="936"/>
                    </a:lnTo>
                    <a:lnTo>
                      <a:pt x="1816" y="917"/>
                    </a:lnTo>
                    <a:lnTo>
                      <a:pt x="1678" y="895"/>
                    </a:lnTo>
                    <a:lnTo>
                      <a:pt x="1544" y="869"/>
                    </a:lnTo>
                    <a:lnTo>
                      <a:pt x="1414" y="844"/>
                    </a:lnTo>
                    <a:lnTo>
                      <a:pt x="1287" y="815"/>
                    </a:lnTo>
                    <a:lnTo>
                      <a:pt x="1167" y="784"/>
                    </a:lnTo>
                    <a:lnTo>
                      <a:pt x="1050" y="752"/>
                    </a:lnTo>
                    <a:lnTo>
                      <a:pt x="938" y="719"/>
                    </a:lnTo>
                    <a:lnTo>
                      <a:pt x="833" y="683"/>
                    </a:lnTo>
                    <a:lnTo>
                      <a:pt x="732" y="647"/>
                    </a:lnTo>
                    <a:lnTo>
                      <a:pt x="637" y="608"/>
                    </a:lnTo>
                    <a:lnTo>
                      <a:pt x="548" y="568"/>
                    </a:lnTo>
                    <a:lnTo>
                      <a:pt x="504" y="549"/>
                    </a:lnTo>
                    <a:lnTo>
                      <a:pt x="464" y="528"/>
                    </a:lnTo>
                    <a:lnTo>
                      <a:pt x="424" y="506"/>
                    </a:lnTo>
                    <a:lnTo>
                      <a:pt x="386" y="485"/>
                    </a:lnTo>
                    <a:lnTo>
                      <a:pt x="351" y="463"/>
                    </a:lnTo>
                    <a:lnTo>
                      <a:pt x="315" y="442"/>
                    </a:lnTo>
                    <a:lnTo>
                      <a:pt x="283" y="419"/>
                    </a:lnTo>
                    <a:lnTo>
                      <a:pt x="251" y="395"/>
                    </a:lnTo>
                    <a:lnTo>
                      <a:pt x="223" y="373"/>
                    </a:lnTo>
                    <a:lnTo>
                      <a:pt x="194" y="350"/>
                    </a:lnTo>
                    <a:lnTo>
                      <a:pt x="168" y="326"/>
                    </a:lnTo>
                    <a:lnTo>
                      <a:pt x="144" y="302"/>
                    </a:lnTo>
                    <a:lnTo>
                      <a:pt x="122" y="278"/>
                    </a:lnTo>
                    <a:lnTo>
                      <a:pt x="101" y="254"/>
                    </a:lnTo>
                    <a:lnTo>
                      <a:pt x="82" y="230"/>
                    </a:lnTo>
                    <a:lnTo>
                      <a:pt x="64" y="205"/>
                    </a:lnTo>
                    <a:lnTo>
                      <a:pt x="50" y="181"/>
                    </a:lnTo>
                    <a:lnTo>
                      <a:pt x="37" y="155"/>
                    </a:lnTo>
                    <a:lnTo>
                      <a:pt x="26" y="129"/>
                    </a:lnTo>
                    <a:lnTo>
                      <a:pt x="16" y="104"/>
                    </a:lnTo>
                    <a:lnTo>
                      <a:pt x="10" y="78"/>
                    </a:lnTo>
                    <a:lnTo>
                      <a:pt x="3" y="53"/>
                    </a:lnTo>
                    <a:lnTo>
                      <a:pt x="0" y="27"/>
                    </a:lnTo>
                    <a:lnTo>
                      <a:pt x="0" y="0"/>
                    </a:lnTo>
                    <a:lnTo>
                      <a:pt x="0" y="8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0" scaled="1"/>
              </a:gradFill>
              <a:ln w="3175">
                <a:noFill/>
                <a:round/>
                <a:headEnd/>
                <a:tailEnd/>
              </a:ln>
              <a:effectLst/>
            </p:spPr>
            <p:txBody>
              <a:bodyPr lIns="18288" tIns="9144" rIns="18288" bIns="9144" rtlCol="0" anchor="ctr"/>
              <a:lstStyle/>
              <a:p>
                <a:pPr algn="ctr" rtl="0">
                  <a:lnSpc>
                    <a:spcPct val="85000"/>
                  </a:lnSpc>
                  <a:spcBef>
                    <a:spcPct val="20000"/>
                  </a:spcBef>
                  <a:defRPr/>
                </a:pPr>
                <a:endParaRPr lang="pt-BR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112" charset="0"/>
                </a:endParaRPr>
              </a:p>
            </p:txBody>
          </p:sp>
          <p:sp>
            <p:nvSpPr>
              <p:cNvPr id="23" name="Forma Livre 6">
                <a:extLst>
                  <a:ext uri="{FF2B5EF4-FFF2-40B4-BE49-F238E27FC236}">
                    <a16:creationId xmlns:a16="http://schemas.microsoft.com/office/drawing/2014/main" id="{108E3B63-FDFF-4E41-93A7-2E8AAE5C9F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5400" y="381000"/>
                <a:ext cx="5092700" cy="1614488"/>
              </a:xfrm>
              <a:custGeom>
                <a:avLst/>
                <a:gdLst/>
                <a:ahLst/>
                <a:cxnLst>
                  <a:cxn ang="0">
                    <a:pos x="6414" y="1044"/>
                  </a:cxn>
                  <a:cxn ang="0">
                    <a:pos x="6398" y="1121"/>
                  </a:cxn>
                  <a:cxn ang="0">
                    <a:pos x="6365" y="1198"/>
                  </a:cxn>
                  <a:cxn ang="0">
                    <a:pos x="6315" y="1271"/>
                  </a:cxn>
                  <a:cxn ang="0">
                    <a:pos x="6246" y="1343"/>
                  </a:cxn>
                  <a:cxn ang="0">
                    <a:pos x="6163" y="1412"/>
                  </a:cxn>
                  <a:cxn ang="0">
                    <a:pos x="6064" y="1480"/>
                  </a:cxn>
                  <a:cxn ang="0">
                    <a:pos x="5952" y="1544"/>
                  </a:cxn>
                  <a:cxn ang="0">
                    <a:pos x="5779" y="1625"/>
                  </a:cxn>
                  <a:cxn ang="0">
                    <a:pos x="5476" y="1736"/>
                  </a:cxn>
                  <a:cxn ang="0">
                    <a:pos x="5127" y="1832"/>
                  </a:cxn>
                  <a:cxn ang="0">
                    <a:pos x="4736" y="1912"/>
                  </a:cxn>
                  <a:cxn ang="0">
                    <a:pos x="4310" y="1973"/>
                  </a:cxn>
                  <a:cxn ang="0">
                    <a:pos x="3854" y="2013"/>
                  </a:cxn>
                  <a:cxn ang="0">
                    <a:pos x="3372" y="2032"/>
                  </a:cxn>
                  <a:cxn ang="0">
                    <a:pos x="3042" y="2032"/>
                  </a:cxn>
                  <a:cxn ang="0">
                    <a:pos x="2560" y="2013"/>
                  </a:cxn>
                  <a:cxn ang="0">
                    <a:pos x="2104" y="1973"/>
                  </a:cxn>
                  <a:cxn ang="0">
                    <a:pos x="1678" y="1912"/>
                  </a:cxn>
                  <a:cxn ang="0">
                    <a:pos x="1287" y="1832"/>
                  </a:cxn>
                  <a:cxn ang="0">
                    <a:pos x="938" y="1736"/>
                  </a:cxn>
                  <a:cxn ang="0">
                    <a:pos x="637" y="1625"/>
                  </a:cxn>
                  <a:cxn ang="0">
                    <a:pos x="464" y="1544"/>
                  </a:cxn>
                  <a:cxn ang="0">
                    <a:pos x="351" y="1480"/>
                  </a:cxn>
                  <a:cxn ang="0">
                    <a:pos x="251" y="1412"/>
                  </a:cxn>
                  <a:cxn ang="0">
                    <a:pos x="168" y="1343"/>
                  </a:cxn>
                  <a:cxn ang="0">
                    <a:pos x="101" y="1271"/>
                  </a:cxn>
                  <a:cxn ang="0">
                    <a:pos x="50" y="1198"/>
                  </a:cxn>
                  <a:cxn ang="0">
                    <a:pos x="16" y="1121"/>
                  </a:cxn>
                  <a:cxn ang="0">
                    <a:pos x="0" y="1044"/>
                  </a:cxn>
                  <a:cxn ang="0">
                    <a:pos x="0" y="991"/>
                  </a:cxn>
                  <a:cxn ang="0">
                    <a:pos x="16" y="913"/>
                  </a:cxn>
                  <a:cxn ang="0">
                    <a:pos x="50" y="837"/>
                  </a:cxn>
                  <a:cxn ang="0">
                    <a:pos x="101" y="762"/>
                  </a:cxn>
                  <a:cxn ang="0">
                    <a:pos x="168" y="690"/>
                  </a:cxn>
                  <a:cxn ang="0">
                    <a:pos x="251" y="621"/>
                  </a:cxn>
                  <a:cxn ang="0">
                    <a:pos x="351" y="554"/>
                  </a:cxn>
                  <a:cxn ang="0">
                    <a:pos x="464" y="490"/>
                  </a:cxn>
                  <a:cxn ang="0">
                    <a:pos x="637" y="408"/>
                  </a:cxn>
                  <a:cxn ang="0">
                    <a:pos x="938" y="298"/>
                  </a:cxn>
                  <a:cxn ang="0">
                    <a:pos x="1287" y="202"/>
                  </a:cxn>
                  <a:cxn ang="0">
                    <a:pos x="1678" y="123"/>
                  </a:cxn>
                  <a:cxn ang="0">
                    <a:pos x="2104" y="62"/>
                  </a:cxn>
                  <a:cxn ang="0">
                    <a:pos x="2560" y="21"/>
                  </a:cxn>
                  <a:cxn ang="0">
                    <a:pos x="3042" y="2"/>
                  </a:cxn>
                  <a:cxn ang="0">
                    <a:pos x="3372" y="2"/>
                  </a:cxn>
                  <a:cxn ang="0">
                    <a:pos x="3854" y="21"/>
                  </a:cxn>
                  <a:cxn ang="0">
                    <a:pos x="4310" y="62"/>
                  </a:cxn>
                  <a:cxn ang="0">
                    <a:pos x="4736" y="123"/>
                  </a:cxn>
                  <a:cxn ang="0">
                    <a:pos x="5127" y="202"/>
                  </a:cxn>
                  <a:cxn ang="0">
                    <a:pos x="5476" y="298"/>
                  </a:cxn>
                  <a:cxn ang="0">
                    <a:pos x="5779" y="408"/>
                  </a:cxn>
                  <a:cxn ang="0">
                    <a:pos x="5952" y="490"/>
                  </a:cxn>
                  <a:cxn ang="0">
                    <a:pos x="6064" y="554"/>
                  </a:cxn>
                  <a:cxn ang="0">
                    <a:pos x="6163" y="621"/>
                  </a:cxn>
                  <a:cxn ang="0">
                    <a:pos x="6246" y="690"/>
                  </a:cxn>
                  <a:cxn ang="0">
                    <a:pos x="6315" y="762"/>
                  </a:cxn>
                  <a:cxn ang="0">
                    <a:pos x="6365" y="837"/>
                  </a:cxn>
                  <a:cxn ang="0">
                    <a:pos x="6398" y="913"/>
                  </a:cxn>
                  <a:cxn ang="0">
                    <a:pos x="6414" y="991"/>
                  </a:cxn>
                </a:cxnLst>
                <a:rect l="0" t="0" r="r" b="b"/>
                <a:pathLst>
                  <a:path w="6416" h="2034">
                    <a:moveTo>
                      <a:pt x="6416" y="1017"/>
                    </a:moveTo>
                    <a:lnTo>
                      <a:pt x="6416" y="1017"/>
                    </a:lnTo>
                    <a:lnTo>
                      <a:pt x="6414" y="1044"/>
                    </a:lnTo>
                    <a:lnTo>
                      <a:pt x="6411" y="1070"/>
                    </a:lnTo>
                    <a:lnTo>
                      <a:pt x="6406" y="1095"/>
                    </a:lnTo>
                    <a:lnTo>
                      <a:pt x="6398" y="1121"/>
                    </a:lnTo>
                    <a:lnTo>
                      <a:pt x="6390" y="1146"/>
                    </a:lnTo>
                    <a:lnTo>
                      <a:pt x="6379" y="1172"/>
                    </a:lnTo>
                    <a:lnTo>
                      <a:pt x="6365" y="1198"/>
                    </a:lnTo>
                    <a:lnTo>
                      <a:pt x="6350" y="1222"/>
                    </a:lnTo>
                    <a:lnTo>
                      <a:pt x="6333" y="1247"/>
                    </a:lnTo>
                    <a:lnTo>
                      <a:pt x="6315" y="1271"/>
                    </a:lnTo>
                    <a:lnTo>
                      <a:pt x="6294" y="1295"/>
                    </a:lnTo>
                    <a:lnTo>
                      <a:pt x="6272" y="1319"/>
                    </a:lnTo>
                    <a:lnTo>
                      <a:pt x="6246" y="1343"/>
                    </a:lnTo>
                    <a:lnTo>
                      <a:pt x="6221" y="1367"/>
                    </a:lnTo>
                    <a:lnTo>
                      <a:pt x="6193" y="1390"/>
                    </a:lnTo>
                    <a:lnTo>
                      <a:pt x="6163" y="1412"/>
                    </a:lnTo>
                    <a:lnTo>
                      <a:pt x="6133" y="1436"/>
                    </a:lnTo>
                    <a:lnTo>
                      <a:pt x="6099" y="1459"/>
                    </a:lnTo>
                    <a:lnTo>
                      <a:pt x="6064" y="1480"/>
                    </a:lnTo>
                    <a:lnTo>
                      <a:pt x="6029" y="1502"/>
                    </a:lnTo>
                    <a:lnTo>
                      <a:pt x="5990" y="1523"/>
                    </a:lnTo>
                    <a:lnTo>
                      <a:pt x="5952" y="1544"/>
                    </a:lnTo>
                    <a:lnTo>
                      <a:pt x="5910" y="1564"/>
                    </a:lnTo>
                    <a:lnTo>
                      <a:pt x="5867" y="1585"/>
                    </a:lnTo>
                    <a:lnTo>
                      <a:pt x="5779" y="1625"/>
                    </a:lnTo>
                    <a:lnTo>
                      <a:pt x="5683" y="1664"/>
                    </a:lnTo>
                    <a:lnTo>
                      <a:pt x="5582" y="1700"/>
                    </a:lnTo>
                    <a:lnTo>
                      <a:pt x="5476" y="1736"/>
                    </a:lnTo>
                    <a:lnTo>
                      <a:pt x="5364" y="1769"/>
                    </a:lnTo>
                    <a:lnTo>
                      <a:pt x="5247" y="1801"/>
                    </a:lnTo>
                    <a:lnTo>
                      <a:pt x="5127" y="1832"/>
                    </a:lnTo>
                    <a:lnTo>
                      <a:pt x="5001" y="1861"/>
                    </a:lnTo>
                    <a:lnTo>
                      <a:pt x="4871" y="1886"/>
                    </a:lnTo>
                    <a:lnTo>
                      <a:pt x="4736" y="1912"/>
                    </a:lnTo>
                    <a:lnTo>
                      <a:pt x="4599" y="1934"/>
                    </a:lnTo>
                    <a:lnTo>
                      <a:pt x="4456" y="1953"/>
                    </a:lnTo>
                    <a:lnTo>
                      <a:pt x="4310" y="1973"/>
                    </a:lnTo>
                    <a:lnTo>
                      <a:pt x="4162" y="1989"/>
                    </a:lnTo>
                    <a:lnTo>
                      <a:pt x="4009" y="2002"/>
                    </a:lnTo>
                    <a:lnTo>
                      <a:pt x="3854" y="2013"/>
                    </a:lnTo>
                    <a:lnTo>
                      <a:pt x="3696" y="2022"/>
                    </a:lnTo>
                    <a:lnTo>
                      <a:pt x="3535" y="2029"/>
                    </a:lnTo>
                    <a:lnTo>
                      <a:pt x="3372" y="2032"/>
                    </a:lnTo>
                    <a:lnTo>
                      <a:pt x="3207" y="2034"/>
                    </a:lnTo>
                    <a:lnTo>
                      <a:pt x="3207" y="2034"/>
                    </a:lnTo>
                    <a:lnTo>
                      <a:pt x="3042" y="2032"/>
                    </a:lnTo>
                    <a:lnTo>
                      <a:pt x="2879" y="2029"/>
                    </a:lnTo>
                    <a:lnTo>
                      <a:pt x="2719" y="2022"/>
                    </a:lnTo>
                    <a:lnTo>
                      <a:pt x="2560" y="2013"/>
                    </a:lnTo>
                    <a:lnTo>
                      <a:pt x="2405" y="2002"/>
                    </a:lnTo>
                    <a:lnTo>
                      <a:pt x="2253" y="1989"/>
                    </a:lnTo>
                    <a:lnTo>
                      <a:pt x="2104" y="1973"/>
                    </a:lnTo>
                    <a:lnTo>
                      <a:pt x="1958" y="1953"/>
                    </a:lnTo>
                    <a:lnTo>
                      <a:pt x="1816" y="1934"/>
                    </a:lnTo>
                    <a:lnTo>
                      <a:pt x="1678" y="1912"/>
                    </a:lnTo>
                    <a:lnTo>
                      <a:pt x="1544" y="1886"/>
                    </a:lnTo>
                    <a:lnTo>
                      <a:pt x="1414" y="1861"/>
                    </a:lnTo>
                    <a:lnTo>
                      <a:pt x="1287" y="1832"/>
                    </a:lnTo>
                    <a:lnTo>
                      <a:pt x="1167" y="1801"/>
                    </a:lnTo>
                    <a:lnTo>
                      <a:pt x="1050" y="1769"/>
                    </a:lnTo>
                    <a:lnTo>
                      <a:pt x="938" y="1736"/>
                    </a:lnTo>
                    <a:lnTo>
                      <a:pt x="833" y="1700"/>
                    </a:lnTo>
                    <a:lnTo>
                      <a:pt x="732" y="1664"/>
                    </a:lnTo>
                    <a:lnTo>
                      <a:pt x="637" y="1625"/>
                    </a:lnTo>
                    <a:lnTo>
                      <a:pt x="548" y="1585"/>
                    </a:lnTo>
                    <a:lnTo>
                      <a:pt x="504" y="1564"/>
                    </a:lnTo>
                    <a:lnTo>
                      <a:pt x="464" y="1544"/>
                    </a:lnTo>
                    <a:lnTo>
                      <a:pt x="424" y="1523"/>
                    </a:lnTo>
                    <a:lnTo>
                      <a:pt x="386" y="1502"/>
                    </a:lnTo>
                    <a:lnTo>
                      <a:pt x="351" y="1480"/>
                    </a:lnTo>
                    <a:lnTo>
                      <a:pt x="315" y="1459"/>
                    </a:lnTo>
                    <a:lnTo>
                      <a:pt x="283" y="1436"/>
                    </a:lnTo>
                    <a:lnTo>
                      <a:pt x="251" y="1412"/>
                    </a:lnTo>
                    <a:lnTo>
                      <a:pt x="223" y="1390"/>
                    </a:lnTo>
                    <a:lnTo>
                      <a:pt x="194" y="1367"/>
                    </a:lnTo>
                    <a:lnTo>
                      <a:pt x="168" y="1343"/>
                    </a:lnTo>
                    <a:lnTo>
                      <a:pt x="144" y="1319"/>
                    </a:lnTo>
                    <a:lnTo>
                      <a:pt x="122" y="1295"/>
                    </a:lnTo>
                    <a:lnTo>
                      <a:pt x="101" y="1271"/>
                    </a:lnTo>
                    <a:lnTo>
                      <a:pt x="82" y="1247"/>
                    </a:lnTo>
                    <a:lnTo>
                      <a:pt x="64" y="1222"/>
                    </a:lnTo>
                    <a:lnTo>
                      <a:pt x="50" y="1198"/>
                    </a:lnTo>
                    <a:lnTo>
                      <a:pt x="37" y="1172"/>
                    </a:lnTo>
                    <a:lnTo>
                      <a:pt x="26" y="1146"/>
                    </a:lnTo>
                    <a:lnTo>
                      <a:pt x="16" y="1121"/>
                    </a:lnTo>
                    <a:lnTo>
                      <a:pt x="10" y="1095"/>
                    </a:lnTo>
                    <a:lnTo>
                      <a:pt x="3" y="1070"/>
                    </a:lnTo>
                    <a:lnTo>
                      <a:pt x="0" y="1044"/>
                    </a:lnTo>
                    <a:lnTo>
                      <a:pt x="0" y="1017"/>
                    </a:lnTo>
                    <a:lnTo>
                      <a:pt x="0" y="1017"/>
                    </a:lnTo>
                    <a:lnTo>
                      <a:pt x="0" y="991"/>
                    </a:lnTo>
                    <a:lnTo>
                      <a:pt x="3" y="964"/>
                    </a:lnTo>
                    <a:lnTo>
                      <a:pt x="10" y="938"/>
                    </a:lnTo>
                    <a:lnTo>
                      <a:pt x="16" y="913"/>
                    </a:lnTo>
                    <a:lnTo>
                      <a:pt x="26" y="887"/>
                    </a:lnTo>
                    <a:lnTo>
                      <a:pt x="37" y="861"/>
                    </a:lnTo>
                    <a:lnTo>
                      <a:pt x="50" y="837"/>
                    </a:lnTo>
                    <a:lnTo>
                      <a:pt x="64" y="812"/>
                    </a:lnTo>
                    <a:lnTo>
                      <a:pt x="82" y="788"/>
                    </a:lnTo>
                    <a:lnTo>
                      <a:pt x="101" y="762"/>
                    </a:lnTo>
                    <a:lnTo>
                      <a:pt x="122" y="738"/>
                    </a:lnTo>
                    <a:lnTo>
                      <a:pt x="144" y="714"/>
                    </a:lnTo>
                    <a:lnTo>
                      <a:pt x="168" y="690"/>
                    </a:lnTo>
                    <a:lnTo>
                      <a:pt x="194" y="668"/>
                    </a:lnTo>
                    <a:lnTo>
                      <a:pt x="223" y="644"/>
                    </a:lnTo>
                    <a:lnTo>
                      <a:pt x="251" y="621"/>
                    </a:lnTo>
                    <a:lnTo>
                      <a:pt x="283" y="599"/>
                    </a:lnTo>
                    <a:lnTo>
                      <a:pt x="315" y="576"/>
                    </a:lnTo>
                    <a:lnTo>
                      <a:pt x="351" y="554"/>
                    </a:lnTo>
                    <a:lnTo>
                      <a:pt x="386" y="532"/>
                    </a:lnTo>
                    <a:lnTo>
                      <a:pt x="424" y="511"/>
                    </a:lnTo>
                    <a:lnTo>
                      <a:pt x="464" y="490"/>
                    </a:lnTo>
                    <a:lnTo>
                      <a:pt x="504" y="469"/>
                    </a:lnTo>
                    <a:lnTo>
                      <a:pt x="548" y="448"/>
                    </a:lnTo>
                    <a:lnTo>
                      <a:pt x="637" y="408"/>
                    </a:lnTo>
                    <a:lnTo>
                      <a:pt x="732" y="370"/>
                    </a:lnTo>
                    <a:lnTo>
                      <a:pt x="833" y="333"/>
                    </a:lnTo>
                    <a:lnTo>
                      <a:pt x="938" y="298"/>
                    </a:lnTo>
                    <a:lnTo>
                      <a:pt x="1050" y="264"/>
                    </a:lnTo>
                    <a:lnTo>
                      <a:pt x="1167" y="232"/>
                    </a:lnTo>
                    <a:lnTo>
                      <a:pt x="1287" y="202"/>
                    </a:lnTo>
                    <a:lnTo>
                      <a:pt x="1414" y="173"/>
                    </a:lnTo>
                    <a:lnTo>
                      <a:pt x="1544" y="147"/>
                    </a:lnTo>
                    <a:lnTo>
                      <a:pt x="1678" y="123"/>
                    </a:lnTo>
                    <a:lnTo>
                      <a:pt x="1816" y="101"/>
                    </a:lnTo>
                    <a:lnTo>
                      <a:pt x="1958" y="80"/>
                    </a:lnTo>
                    <a:lnTo>
                      <a:pt x="2104" y="62"/>
                    </a:lnTo>
                    <a:lnTo>
                      <a:pt x="2253" y="46"/>
                    </a:lnTo>
                    <a:lnTo>
                      <a:pt x="2405" y="32"/>
                    </a:lnTo>
                    <a:lnTo>
                      <a:pt x="2560" y="21"/>
                    </a:lnTo>
                    <a:lnTo>
                      <a:pt x="2719" y="11"/>
                    </a:lnTo>
                    <a:lnTo>
                      <a:pt x="2879" y="5"/>
                    </a:lnTo>
                    <a:lnTo>
                      <a:pt x="3042" y="2"/>
                    </a:lnTo>
                    <a:lnTo>
                      <a:pt x="3207" y="0"/>
                    </a:lnTo>
                    <a:lnTo>
                      <a:pt x="3207" y="0"/>
                    </a:lnTo>
                    <a:lnTo>
                      <a:pt x="3372" y="2"/>
                    </a:lnTo>
                    <a:lnTo>
                      <a:pt x="3535" y="5"/>
                    </a:lnTo>
                    <a:lnTo>
                      <a:pt x="3696" y="11"/>
                    </a:lnTo>
                    <a:lnTo>
                      <a:pt x="3854" y="21"/>
                    </a:lnTo>
                    <a:lnTo>
                      <a:pt x="4009" y="32"/>
                    </a:lnTo>
                    <a:lnTo>
                      <a:pt x="4162" y="46"/>
                    </a:lnTo>
                    <a:lnTo>
                      <a:pt x="4310" y="62"/>
                    </a:lnTo>
                    <a:lnTo>
                      <a:pt x="4456" y="80"/>
                    </a:lnTo>
                    <a:lnTo>
                      <a:pt x="4599" y="101"/>
                    </a:lnTo>
                    <a:lnTo>
                      <a:pt x="4736" y="123"/>
                    </a:lnTo>
                    <a:lnTo>
                      <a:pt x="4871" y="147"/>
                    </a:lnTo>
                    <a:lnTo>
                      <a:pt x="5001" y="173"/>
                    </a:lnTo>
                    <a:lnTo>
                      <a:pt x="5127" y="202"/>
                    </a:lnTo>
                    <a:lnTo>
                      <a:pt x="5247" y="232"/>
                    </a:lnTo>
                    <a:lnTo>
                      <a:pt x="5364" y="264"/>
                    </a:lnTo>
                    <a:lnTo>
                      <a:pt x="5476" y="298"/>
                    </a:lnTo>
                    <a:lnTo>
                      <a:pt x="5582" y="333"/>
                    </a:lnTo>
                    <a:lnTo>
                      <a:pt x="5683" y="370"/>
                    </a:lnTo>
                    <a:lnTo>
                      <a:pt x="5779" y="408"/>
                    </a:lnTo>
                    <a:lnTo>
                      <a:pt x="5867" y="448"/>
                    </a:lnTo>
                    <a:lnTo>
                      <a:pt x="5910" y="469"/>
                    </a:lnTo>
                    <a:lnTo>
                      <a:pt x="5952" y="490"/>
                    </a:lnTo>
                    <a:lnTo>
                      <a:pt x="5990" y="511"/>
                    </a:lnTo>
                    <a:lnTo>
                      <a:pt x="6029" y="532"/>
                    </a:lnTo>
                    <a:lnTo>
                      <a:pt x="6064" y="554"/>
                    </a:lnTo>
                    <a:lnTo>
                      <a:pt x="6099" y="576"/>
                    </a:lnTo>
                    <a:lnTo>
                      <a:pt x="6133" y="599"/>
                    </a:lnTo>
                    <a:lnTo>
                      <a:pt x="6163" y="621"/>
                    </a:lnTo>
                    <a:lnTo>
                      <a:pt x="6193" y="644"/>
                    </a:lnTo>
                    <a:lnTo>
                      <a:pt x="6221" y="668"/>
                    </a:lnTo>
                    <a:lnTo>
                      <a:pt x="6246" y="690"/>
                    </a:lnTo>
                    <a:lnTo>
                      <a:pt x="6272" y="714"/>
                    </a:lnTo>
                    <a:lnTo>
                      <a:pt x="6294" y="738"/>
                    </a:lnTo>
                    <a:lnTo>
                      <a:pt x="6315" y="762"/>
                    </a:lnTo>
                    <a:lnTo>
                      <a:pt x="6333" y="788"/>
                    </a:lnTo>
                    <a:lnTo>
                      <a:pt x="6350" y="812"/>
                    </a:lnTo>
                    <a:lnTo>
                      <a:pt x="6365" y="837"/>
                    </a:lnTo>
                    <a:lnTo>
                      <a:pt x="6379" y="861"/>
                    </a:lnTo>
                    <a:lnTo>
                      <a:pt x="6390" y="887"/>
                    </a:lnTo>
                    <a:lnTo>
                      <a:pt x="6398" y="913"/>
                    </a:lnTo>
                    <a:lnTo>
                      <a:pt x="6406" y="938"/>
                    </a:lnTo>
                    <a:lnTo>
                      <a:pt x="6411" y="964"/>
                    </a:lnTo>
                    <a:lnTo>
                      <a:pt x="6414" y="991"/>
                    </a:lnTo>
                    <a:lnTo>
                      <a:pt x="6416" y="1017"/>
                    </a:lnTo>
                    <a:lnTo>
                      <a:pt x="6416" y="1017"/>
                    </a:lnTo>
                    <a:close/>
                  </a:path>
                </a:pathLst>
              </a:custGeom>
              <a:gradFill flip="none" rotWithShape="1">
                <a:gsLst>
                  <a:gs pos="26000">
                    <a:schemeClr val="accent6">
                      <a:lumMod val="20000"/>
                      <a:lumOff val="80000"/>
                    </a:schemeClr>
                  </a:gs>
                  <a:gs pos="100000">
                    <a:schemeClr val="accent6"/>
                  </a:gs>
                </a:gsLst>
                <a:lin ang="1440000" scaled="0"/>
                <a:tileRect/>
              </a:gradFill>
              <a:ln w="3175">
                <a:noFill/>
                <a:round/>
                <a:headEnd/>
                <a:tailEnd/>
              </a:ln>
              <a:effectLst/>
            </p:spPr>
            <p:txBody>
              <a:bodyPr lIns="18288" tIns="9144" rIns="18288" bIns="9144" rtlCol="0" anchor="ctr"/>
              <a:lstStyle/>
              <a:p>
                <a:pPr algn="ctr" rtl="0">
                  <a:lnSpc>
                    <a:spcPct val="85000"/>
                  </a:lnSpc>
                  <a:spcBef>
                    <a:spcPct val="20000"/>
                  </a:spcBef>
                  <a:defRPr/>
                </a:pPr>
                <a:endParaRPr lang="pt-BR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112" charset="0"/>
                </a:endParaRPr>
              </a:p>
            </p:txBody>
          </p:sp>
        </p:grpSp>
        <p:sp>
          <p:nvSpPr>
            <p:cNvPr id="21" name="Forma Livre 15">
              <a:extLst>
                <a:ext uri="{FF2B5EF4-FFF2-40B4-BE49-F238E27FC236}">
                  <a16:creationId xmlns:a16="http://schemas.microsoft.com/office/drawing/2014/main" id="{C9281D28-0417-A842-BA21-4BA50ADA59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3658" y="615933"/>
              <a:ext cx="3273779" cy="1023467"/>
            </a:xfrm>
            <a:custGeom>
              <a:avLst/>
              <a:gdLst/>
              <a:ahLst/>
              <a:cxnLst>
                <a:cxn ang="0">
                  <a:pos x="1196" y="8"/>
                </a:cxn>
                <a:cxn ang="0">
                  <a:pos x="660" y="76"/>
                </a:cxn>
                <a:cxn ang="0">
                  <a:pos x="438" y="128"/>
                </a:cxn>
                <a:cxn ang="0">
                  <a:pos x="256" y="194"/>
                </a:cxn>
                <a:cxn ang="0">
                  <a:pos x="118" y="268"/>
                </a:cxn>
                <a:cxn ang="0">
                  <a:pos x="30" y="352"/>
                </a:cxn>
                <a:cxn ang="0">
                  <a:pos x="0" y="440"/>
                </a:cxn>
                <a:cxn ang="0">
                  <a:pos x="16" y="504"/>
                </a:cxn>
                <a:cxn ang="0">
                  <a:pos x="84" y="586"/>
                </a:cxn>
                <a:cxn ang="0">
                  <a:pos x="202" y="660"/>
                </a:cxn>
                <a:cxn ang="0">
                  <a:pos x="364" y="728"/>
                </a:cxn>
                <a:cxn ang="0">
                  <a:pos x="618" y="796"/>
                </a:cxn>
                <a:cxn ang="0">
                  <a:pos x="1124" y="866"/>
                </a:cxn>
                <a:cxn ang="0">
                  <a:pos x="1376" y="680"/>
                </a:cxn>
                <a:cxn ang="0">
                  <a:pos x="1112" y="662"/>
                </a:cxn>
                <a:cxn ang="0">
                  <a:pos x="780" y="614"/>
                </a:cxn>
                <a:cxn ang="0">
                  <a:pos x="520" y="546"/>
                </a:cxn>
                <a:cxn ang="0">
                  <a:pos x="420" y="496"/>
                </a:cxn>
                <a:cxn ang="0">
                  <a:pos x="384" y="452"/>
                </a:cxn>
                <a:cxn ang="0">
                  <a:pos x="390" y="416"/>
                </a:cxn>
                <a:cxn ang="0">
                  <a:pos x="442" y="368"/>
                </a:cxn>
                <a:cxn ang="0">
                  <a:pos x="600" y="306"/>
                </a:cxn>
                <a:cxn ang="0">
                  <a:pos x="918" y="240"/>
                </a:cxn>
                <a:cxn ang="0">
                  <a:pos x="1300" y="202"/>
                </a:cxn>
                <a:cxn ang="0">
                  <a:pos x="1594" y="200"/>
                </a:cxn>
                <a:cxn ang="0">
                  <a:pos x="1984" y="228"/>
                </a:cxn>
                <a:cxn ang="0">
                  <a:pos x="2324" y="288"/>
                </a:cxn>
                <a:cxn ang="0">
                  <a:pos x="2532" y="358"/>
                </a:cxn>
                <a:cxn ang="0">
                  <a:pos x="2596" y="404"/>
                </a:cxn>
                <a:cxn ang="0">
                  <a:pos x="2610" y="440"/>
                </a:cxn>
                <a:cxn ang="0">
                  <a:pos x="2590" y="482"/>
                </a:cxn>
                <a:cxn ang="0">
                  <a:pos x="2494" y="538"/>
                </a:cxn>
                <a:cxn ang="0">
                  <a:pos x="2268" y="604"/>
                </a:cxn>
                <a:cxn ang="0">
                  <a:pos x="1970" y="654"/>
                </a:cxn>
                <a:cxn ang="0">
                  <a:pos x="1724" y="672"/>
                </a:cxn>
                <a:cxn ang="0">
                  <a:pos x="1722" y="874"/>
                </a:cxn>
                <a:cxn ang="0">
                  <a:pos x="2106" y="842"/>
                </a:cxn>
                <a:cxn ang="0">
                  <a:pos x="2538" y="756"/>
                </a:cxn>
                <a:cxn ang="0">
                  <a:pos x="2746" y="682"/>
                </a:cxn>
                <a:cxn ang="0">
                  <a:pos x="2872" y="614"/>
                </a:cxn>
                <a:cxn ang="0">
                  <a:pos x="2956" y="540"/>
                </a:cxn>
                <a:cxn ang="0">
                  <a:pos x="2992" y="460"/>
                </a:cxn>
                <a:cxn ang="0">
                  <a:pos x="2986" y="396"/>
                </a:cxn>
                <a:cxn ang="0">
                  <a:pos x="2926" y="310"/>
                </a:cxn>
                <a:cxn ang="0">
                  <a:pos x="2814" y="230"/>
                </a:cxn>
                <a:cxn ang="0">
                  <a:pos x="2652" y="160"/>
                </a:cxn>
                <a:cxn ang="0">
                  <a:pos x="2448" y="100"/>
                </a:cxn>
                <a:cxn ang="0">
                  <a:pos x="2080" y="34"/>
                </a:cxn>
                <a:cxn ang="0">
                  <a:pos x="1496" y="0"/>
                </a:cxn>
              </a:cxnLst>
              <a:rect l="0" t="0" r="r" b="b"/>
              <a:pathLst>
                <a:path w="2994" h="936">
                  <a:moveTo>
                    <a:pt x="1496" y="0"/>
                  </a:moveTo>
                  <a:lnTo>
                    <a:pt x="1496" y="0"/>
                  </a:lnTo>
                  <a:lnTo>
                    <a:pt x="1344" y="2"/>
                  </a:lnTo>
                  <a:lnTo>
                    <a:pt x="1196" y="8"/>
                  </a:lnTo>
                  <a:lnTo>
                    <a:pt x="1052" y="20"/>
                  </a:lnTo>
                  <a:lnTo>
                    <a:pt x="914" y="34"/>
                  </a:lnTo>
                  <a:lnTo>
                    <a:pt x="784" y="54"/>
                  </a:lnTo>
                  <a:lnTo>
                    <a:pt x="660" y="76"/>
                  </a:lnTo>
                  <a:lnTo>
                    <a:pt x="602" y="88"/>
                  </a:lnTo>
                  <a:lnTo>
                    <a:pt x="544" y="100"/>
                  </a:lnTo>
                  <a:lnTo>
                    <a:pt x="490" y="114"/>
                  </a:lnTo>
                  <a:lnTo>
                    <a:pt x="438" y="128"/>
                  </a:lnTo>
                  <a:lnTo>
                    <a:pt x="388" y="144"/>
                  </a:lnTo>
                  <a:lnTo>
                    <a:pt x="342" y="160"/>
                  </a:lnTo>
                  <a:lnTo>
                    <a:pt x="298" y="176"/>
                  </a:lnTo>
                  <a:lnTo>
                    <a:pt x="256" y="194"/>
                  </a:lnTo>
                  <a:lnTo>
                    <a:pt x="216" y="212"/>
                  </a:lnTo>
                  <a:lnTo>
                    <a:pt x="180" y="230"/>
                  </a:lnTo>
                  <a:lnTo>
                    <a:pt x="148" y="250"/>
                  </a:lnTo>
                  <a:lnTo>
                    <a:pt x="118" y="268"/>
                  </a:lnTo>
                  <a:lnTo>
                    <a:pt x="90" y="288"/>
                  </a:lnTo>
                  <a:lnTo>
                    <a:pt x="66" y="310"/>
                  </a:lnTo>
                  <a:lnTo>
                    <a:pt x="46" y="330"/>
                  </a:lnTo>
                  <a:lnTo>
                    <a:pt x="30" y="352"/>
                  </a:lnTo>
                  <a:lnTo>
                    <a:pt x="16" y="374"/>
                  </a:lnTo>
                  <a:lnTo>
                    <a:pt x="8" y="396"/>
                  </a:lnTo>
                  <a:lnTo>
                    <a:pt x="2" y="418"/>
                  </a:lnTo>
                  <a:lnTo>
                    <a:pt x="0" y="440"/>
                  </a:lnTo>
                  <a:lnTo>
                    <a:pt x="0" y="440"/>
                  </a:lnTo>
                  <a:lnTo>
                    <a:pt x="2" y="462"/>
                  </a:lnTo>
                  <a:lnTo>
                    <a:pt x="6" y="484"/>
                  </a:lnTo>
                  <a:lnTo>
                    <a:pt x="16" y="504"/>
                  </a:lnTo>
                  <a:lnTo>
                    <a:pt x="28" y="526"/>
                  </a:lnTo>
                  <a:lnTo>
                    <a:pt x="44" y="546"/>
                  </a:lnTo>
                  <a:lnTo>
                    <a:pt x="62" y="566"/>
                  </a:lnTo>
                  <a:lnTo>
                    <a:pt x="84" y="586"/>
                  </a:lnTo>
                  <a:lnTo>
                    <a:pt x="110" y="606"/>
                  </a:lnTo>
                  <a:lnTo>
                    <a:pt x="138" y="624"/>
                  </a:lnTo>
                  <a:lnTo>
                    <a:pt x="168" y="642"/>
                  </a:lnTo>
                  <a:lnTo>
                    <a:pt x="202" y="660"/>
                  </a:lnTo>
                  <a:lnTo>
                    <a:pt x="238" y="678"/>
                  </a:lnTo>
                  <a:lnTo>
                    <a:pt x="278" y="696"/>
                  </a:lnTo>
                  <a:lnTo>
                    <a:pt x="320" y="712"/>
                  </a:lnTo>
                  <a:lnTo>
                    <a:pt x="364" y="728"/>
                  </a:lnTo>
                  <a:lnTo>
                    <a:pt x="410" y="742"/>
                  </a:lnTo>
                  <a:lnTo>
                    <a:pt x="460" y="756"/>
                  </a:lnTo>
                  <a:lnTo>
                    <a:pt x="510" y="770"/>
                  </a:lnTo>
                  <a:lnTo>
                    <a:pt x="618" y="796"/>
                  </a:lnTo>
                  <a:lnTo>
                    <a:pt x="734" y="818"/>
                  </a:lnTo>
                  <a:lnTo>
                    <a:pt x="858" y="838"/>
                  </a:lnTo>
                  <a:lnTo>
                    <a:pt x="988" y="854"/>
                  </a:lnTo>
                  <a:lnTo>
                    <a:pt x="1124" y="866"/>
                  </a:lnTo>
                  <a:lnTo>
                    <a:pt x="1264" y="874"/>
                  </a:lnTo>
                  <a:lnTo>
                    <a:pt x="1410" y="880"/>
                  </a:lnTo>
                  <a:lnTo>
                    <a:pt x="1116" y="772"/>
                  </a:lnTo>
                  <a:lnTo>
                    <a:pt x="1376" y="680"/>
                  </a:lnTo>
                  <a:lnTo>
                    <a:pt x="1376" y="680"/>
                  </a:lnTo>
                  <a:lnTo>
                    <a:pt x="1288" y="676"/>
                  </a:lnTo>
                  <a:lnTo>
                    <a:pt x="1200" y="670"/>
                  </a:lnTo>
                  <a:lnTo>
                    <a:pt x="1112" y="662"/>
                  </a:lnTo>
                  <a:lnTo>
                    <a:pt x="1026" y="652"/>
                  </a:lnTo>
                  <a:lnTo>
                    <a:pt x="940" y="642"/>
                  </a:lnTo>
                  <a:lnTo>
                    <a:pt x="858" y="628"/>
                  </a:lnTo>
                  <a:lnTo>
                    <a:pt x="780" y="614"/>
                  </a:lnTo>
                  <a:lnTo>
                    <a:pt x="706" y="600"/>
                  </a:lnTo>
                  <a:lnTo>
                    <a:pt x="638" y="582"/>
                  </a:lnTo>
                  <a:lnTo>
                    <a:pt x="576" y="564"/>
                  </a:lnTo>
                  <a:lnTo>
                    <a:pt x="520" y="546"/>
                  </a:lnTo>
                  <a:lnTo>
                    <a:pt x="474" y="526"/>
                  </a:lnTo>
                  <a:lnTo>
                    <a:pt x="452" y="516"/>
                  </a:lnTo>
                  <a:lnTo>
                    <a:pt x="436" y="506"/>
                  </a:lnTo>
                  <a:lnTo>
                    <a:pt x="420" y="496"/>
                  </a:lnTo>
                  <a:lnTo>
                    <a:pt x="406" y="484"/>
                  </a:lnTo>
                  <a:lnTo>
                    <a:pt x="396" y="474"/>
                  </a:lnTo>
                  <a:lnTo>
                    <a:pt x="390" y="462"/>
                  </a:lnTo>
                  <a:lnTo>
                    <a:pt x="384" y="452"/>
                  </a:lnTo>
                  <a:lnTo>
                    <a:pt x="384" y="440"/>
                  </a:lnTo>
                  <a:lnTo>
                    <a:pt x="384" y="440"/>
                  </a:lnTo>
                  <a:lnTo>
                    <a:pt x="384" y="428"/>
                  </a:lnTo>
                  <a:lnTo>
                    <a:pt x="390" y="416"/>
                  </a:lnTo>
                  <a:lnTo>
                    <a:pt x="398" y="404"/>
                  </a:lnTo>
                  <a:lnTo>
                    <a:pt x="410" y="392"/>
                  </a:lnTo>
                  <a:lnTo>
                    <a:pt x="424" y="380"/>
                  </a:lnTo>
                  <a:lnTo>
                    <a:pt x="442" y="368"/>
                  </a:lnTo>
                  <a:lnTo>
                    <a:pt x="462" y="358"/>
                  </a:lnTo>
                  <a:lnTo>
                    <a:pt x="484" y="346"/>
                  </a:lnTo>
                  <a:lnTo>
                    <a:pt x="538" y="326"/>
                  </a:lnTo>
                  <a:lnTo>
                    <a:pt x="600" y="306"/>
                  </a:lnTo>
                  <a:lnTo>
                    <a:pt x="670" y="288"/>
                  </a:lnTo>
                  <a:lnTo>
                    <a:pt x="746" y="270"/>
                  </a:lnTo>
                  <a:lnTo>
                    <a:pt x="830" y="254"/>
                  </a:lnTo>
                  <a:lnTo>
                    <a:pt x="918" y="240"/>
                  </a:lnTo>
                  <a:lnTo>
                    <a:pt x="1010" y="228"/>
                  </a:lnTo>
                  <a:lnTo>
                    <a:pt x="1104" y="218"/>
                  </a:lnTo>
                  <a:lnTo>
                    <a:pt x="1202" y="208"/>
                  </a:lnTo>
                  <a:lnTo>
                    <a:pt x="1300" y="202"/>
                  </a:lnTo>
                  <a:lnTo>
                    <a:pt x="1400" y="200"/>
                  </a:lnTo>
                  <a:lnTo>
                    <a:pt x="1496" y="198"/>
                  </a:lnTo>
                  <a:lnTo>
                    <a:pt x="1496" y="198"/>
                  </a:lnTo>
                  <a:lnTo>
                    <a:pt x="1594" y="200"/>
                  </a:lnTo>
                  <a:lnTo>
                    <a:pt x="1694" y="202"/>
                  </a:lnTo>
                  <a:lnTo>
                    <a:pt x="1792" y="208"/>
                  </a:lnTo>
                  <a:lnTo>
                    <a:pt x="1890" y="218"/>
                  </a:lnTo>
                  <a:lnTo>
                    <a:pt x="1984" y="228"/>
                  </a:lnTo>
                  <a:lnTo>
                    <a:pt x="2076" y="240"/>
                  </a:lnTo>
                  <a:lnTo>
                    <a:pt x="2164" y="254"/>
                  </a:lnTo>
                  <a:lnTo>
                    <a:pt x="2248" y="270"/>
                  </a:lnTo>
                  <a:lnTo>
                    <a:pt x="2324" y="288"/>
                  </a:lnTo>
                  <a:lnTo>
                    <a:pt x="2394" y="306"/>
                  </a:lnTo>
                  <a:lnTo>
                    <a:pt x="2456" y="326"/>
                  </a:lnTo>
                  <a:lnTo>
                    <a:pt x="2510" y="346"/>
                  </a:lnTo>
                  <a:lnTo>
                    <a:pt x="2532" y="358"/>
                  </a:lnTo>
                  <a:lnTo>
                    <a:pt x="2552" y="368"/>
                  </a:lnTo>
                  <a:lnTo>
                    <a:pt x="2570" y="380"/>
                  </a:lnTo>
                  <a:lnTo>
                    <a:pt x="2584" y="392"/>
                  </a:lnTo>
                  <a:lnTo>
                    <a:pt x="2596" y="404"/>
                  </a:lnTo>
                  <a:lnTo>
                    <a:pt x="2604" y="416"/>
                  </a:lnTo>
                  <a:lnTo>
                    <a:pt x="2608" y="428"/>
                  </a:lnTo>
                  <a:lnTo>
                    <a:pt x="2610" y="440"/>
                  </a:lnTo>
                  <a:lnTo>
                    <a:pt x="2610" y="440"/>
                  </a:lnTo>
                  <a:lnTo>
                    <a:pt x="2610" y="450"/>
                  </a:lnTo>
                  <a:lnTo>
                    <a:pt x="2606" y="460"/>
                  </a:lnTo>
                  <a:lnTo>
                    <a:pt x="2600" y="470"/>
                  </a:lnTo>
                  <a:lnTo>
                    <a:pt x="2590" y="482"/>
                  </a:lnTo>
                  <a:lnTo>
                    <a:pt x="2580" y="492"/>
                  </a:lnTo>
                  <a:lnTo>
                    <a:pt x="2566" y="500"/>
                  </a:lnTo>
                  <a:lnTo>
                    <a:pt x="2534" y="520"/>
                  </a:lnTo>
                  <a:lnTo>
                    <a:pt x="2494" y="538"/>
                  </a:lnTo>
                  <a:lnTo>
                    <a:pt x="2446" y="556"/>
                  </a:lnTo>
                  <a:lnTo>
                    <a:pt x="2392" y="574"/>
                  </a:lnTo>
                  <a:lnTo>
                    <a:pt x="2332" y="590"/>
                  </a:lnTo>
                  <a:lnTo>
                    <a:pt x="2268" y="604"/>
                  </a:lnTo>
                  <a:lnTo>
                    <a:pt x="2198" y="618"/>
                  </a:lnTo>
                  <a:lnTo>
                    <a:pt x="2124" y="632"/>
                  </a:lnTo>
                  <a:lnTo>
                    <a:pt x="2048" y="642"/>
                  </a:lnTo>
                  <a:lnTo>
                    <a:pt x="1970" y="654"/>
                  </a:lnTo>
                  <a:lnTo>
                    <a:pt x="1888" y="662"/>
                  </a:lnTo>
                  <a:lnTo>
                    <a:pt x="1808" y="670"/>
                  </a:lnTo>
                  <a:lnTo>
                    <a:pt x="1724" y="674"/>
                  </a:lnTo>
                  <a:lnTo>
                    <a:pt x="1724" y="672"/>
                  </a:lnTo>
                  <a:lnTo>
                    <a:pt x="1726" y="604"/>
                  </a:lnTo>
                  <a:lnTo>
                    <a:pt x="1262" y="770"/>
                  </a:lnTo>
                  <a:lnTo>
                    <a:pt x="1722" y="936"/>
                  </a:lnTo>
                  <a:lnTo>
                    <a:pt x="1722" y="874"/>
                  </a:lnTo>
                  <a:lnTo>
                    <a:pt x="1722" y="874"/>
                  </a:lnTo>
                  <a:lnTo>
                    <a:pt x="1856" y="868"/>
                  </a:lnTo>
                  <a:lnTo>
                    <a:pt x="1984" y="856"/>
                  </a:lnTo>
                  <a:lnTo>
                    <a:pt x="2106" y="842"/>
                  </a:lnTo>
                  <a:lnTo>
                    <a:pt x="2224" y="824"/>
                  </a:lnTo>
                  <a:lnTo>
                    <a:pt x="2336" y="804"/>
                  </a:lnTo>
                  <a:lnTo>
                    <a:pt x="2440" y="782"/>
                  </a:lnTo>
                  <a:lnTo>
                    <a:pt x="2538" y="756"/>
                  </a:lnTo>
                  <a:lnTo>
                    <a:pt x="2628" y="728"/>
                  </a:lnTo>
                  <a:lnTo>
                    <a:pt x="2670" y="714"/>
                  </a:lnTo>
                  <a:lnTo>
                    <a:pt x="2710" y="698"/>
                  </a:lnTo>
                  <a:lnTo>
                    <a:pt x="2746" y="682"/>
                  </a:lnTo>
                  <a:lnTo>
                    <a:pt x="2782" y="666"/>
                  </a:lnTo>
                  <a:lnTo>
                    <a:pt x="2814" y="650"/>
                  </a:lnTo>
                  <a:lnTo>
                    <a:pt x="2844" y="632"/>
                  </a:lnTo>
                  <a:lnTo>
                    <a:pt x="2872" y="614"/>
                  </a:lnTo>
                  <a:lnTo>
                    <a:pt x="2896" y="596"/>
                  </a:lnTo>
                  <a:lnTo>
                    <a:pt x="2920" y="578"/>
                  </a:lnTo>
                  <a:lnTo>
                    <a:pt x="2938" y="560"/>
                  </a:lnTo>
                  <a:lnTo>
                    <a:pt x="2956" y="540"/>
                  </a:lnTo>
                  <a:lnTo>
                    <a:pt x="2970" y="520"/>
                  </a:lnTo>
                  <a:lnTo>
                    <a:pt x="2980" y="500"/>
                  </a:lnTo>
                  <a:lnTo>
                    <a:pt x="2988" y="480"/>
                  </a:lnTo>
                  <a:lnTo>
                    <a:pt x="2992" y="460"/>
                  </a:lnTo>
                  <a:lnTo>
                    <a:pt x="2994" y="440"/>
                  </a:lnTo>
                  <a:lnTo>
                    <a:pt x="2994" y="440"/>
                  </a:lnTo>
                  <a:lnTo>
                    <a:pt x="2992" y="418"/>
                  </a:lnTo>
                  <a:lnTo>
                    <a:pt x="2986" y="396"/>
                  </a:lnTo>
                  <a:lnTo>
                    <a:pt x="2978" y="374"/>
                  </a:lnTo>
                  <a:lnTo>
                    <a:pt x="2964" y="352"/>
                  </a:lnTo>
                  <a:lnTo>
                    <a:pt x="2948" y="330"/>
                  </a:lnTo>
                  <a:lnTo>
                    <a:pt x="2926" y="310"/>
                  </a:lnTo>
                  <a:lnTo>
                    <a:pt x="2904" y="288"/>
                  </a:lnTo>
                  <a:lnTo>
                    <a:pt x="2876" y="268"/>
                  </a:lnTo>
                  <a:lnTo>
                    <a:pt x="2846" y="250"/>
                  </a:lnTo>
                  <a:lnTo>
                    <a:pt x="2814" y="230"/>
                  </a:lnTo>
                  <a:lnTo>
                    <a:pt x="2778" y="212"/>
                  </a:lnTo>
                  <a:lnTo>
                    <a:pt x="2738" y="194"/>
                  </a:lnTo>
                  <a:lnTo>
                    <a:pt x="2696" y="176"/>
                  </a:lnTo>
                  <a:lnTo>
                    <a:pt x="2652" y="160"/>
                  </a:lnTo>
                  <a:lnTo>
                    <a:pt x="2604" y="144"/>
                  </a:lnTo>
                  <a:lnTo>
                    <a:pt x="2556" y="128"/>
                  </a:lnTo>
                  <a:lnTo>
                    <a:pt x="2504" y="114"/>
                  </a:lnTo>
                  <a:lnTo>
                    <a:pt x="2448" y="100"/>
                  </a:lnTo>
                  <a:lnTo>
                    <a:pt x="2392" y="88"/>
                  </a:lnTo>
                  <a:lnTo>
                    <a:pt x="2334" y="76"/>
                  </a:lnTo>
                  <a:lnTo>
                    <a:pt x="2210" y="54"/>
                  </a:lnTo>
                  <a:lnTo>
                    <a:pt x="2080" y="34"/>
                  </a:lnTo>
                  <a:lnTo>
                    <a:pt x="1942" y="20"/>
                  </a:lnTo>
                  <a:lnTo>
                    <a:pt x="1798" y="8"/>
                  </a:lnTo>
                  <a:lnTo>
                    <a:pt x="1650" y="2"/>
                  </a:lnTo>
                  <a:lnTo>
                    <a:pt x="149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3200" dirty="0"/>
            </a:p>
          </p:txBody>
        </p:sp>
      </p:grpSp>
      <p:grpSp>
        <p:nvGrpSpPr>
          <p:cNvPr id="24" name="Grupo 67">
            <a:extLst>
              <a:ext uri="{FF2B5EF4-FFF2-40B4-BE49-F238E27FC236}">
                <a16:creationId xmlns:a16="http://schemas.microsoft.com/office/drawing/2014/main" id="{3FBF25AD-3B90-D54E-A923-3A8E8BAACD06}"/>
              </a:ext>
            </a:extLst>
          </p:cNvPr>
          <p:cNvGrpSpPr/>
          <p:nvPr userDrawn="1"/>
        </p:nvGrpSpPr>
        <p:grpSpPr>
          <a:xfrm>
            <a:off x="3356421" y="4499412"/>
            <a:ext cx="3357669" cy="939224"/>
            <a:chOff x="1828800" y="447153"/>
            <a:chExt cx="3823494" cy="1381126"/>
          </a:xfrm>
        </p:grpSpPr>
        <p:grpSp>
          <p:nvGrpSpPr>
            <p:cNvPr id="25" name="Grupo 38">
              <a:extLst>
                <a:ext uri="{FF2B5EF4-FFF2-40B4-BE49-F238E27FC236}">
                  <a16:creationId xmlns:a16="http://schemas.microsoft.com/office/drawing/2014/main" id="{026BEAD8-E826-BD49-8588-59B68D4EDBB5}"/>
                </a:ext>
              </a:extLst>
            </p:cNvPr>
            <p:cNvGrpSpPr/>
            <p:nvPr/>
          </p:nvGrpSpPr>
          <p:grpSpPr>
            <a:xfrm>
              <a:off x="1828800" y="447153"/>
              <a:ext cx="3823494" cy="1381126"/>
              <a:chOff x="1295400" y="381000"/>
              <a:chExt cx="5092700" cy="1676400"/>
            </a:xfrm>
          </p:grpSpPr>
          <p:sp>
            <p:nvSpPr>
              <p:cNvPr id="27" name="Forma Livre 5">
                <a:extLst>
                  <a:ext uri="{FF2B5EF4-FFF2-40B4-BE49-F238E27FC236}">
                    <a16:creationId xmlns:a16="http://schemas.microsoft.com/office/drawing/2014/main" id="{A33C02C9-B2FF-1E4B-991A-40FC2A884D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5400" y="1181100"/>
                <a:ext cx="5092700" cy="876300"/>
              </a:xfrm>
              <a:custGeom>
                <a:avLst/>
                <a:gdLst/>
                <a:ahLst/>
                <a:cxnLst>
                  <a:cxn ang="0">
                    <a:pos x="0" y="112"/>
                  </a:cxn>
                  <a:cxn ang="0">
                    <a:pos x="16" y="189"/>
                  </a:cxn>
                  <a:cxn ang="0">
                    <a:pos x="50" y="266"/>
                  </a:cxn>
                  <a:cxn ang="0">
                    <a:pos x="101" y="339"/>
                  </a:cxn>
                  <a:cxn ang="0">
                    <a:pos x="168" y="411"/>
                  </a:cxn>
                  <a:cxn ang="0">
                    <a:pos x="251" y="482"/>
                  </a:cxn>
                  <a:cxn ang="0">
                    <a:pos x="351" y="549"/>
                  </a:cxn>
                  <a:cxn ang="0">
                    <a:pos x="464" y="613"/>
                  </a:cxn>
                  <a:cxn ang="0">
                    <a:pos x="637" y="695"/>
                  </a:cxn>
                  <a:cxn ang="0">
                    <a:pos x="938" y="805"/>
                  </a:cxn>
                  <a:cxn ang="0">
                    <a:pos x="1287" y="900"/>
                  </a:cxn>
                  <a:cxn ang="0">
                    <a:pos x="1678" y="980"/>
                  </a:cxn>
                  <a:cxn ang="0">
                    <a:pos x="2104" y="1041"/>
                  </a:cxn>
                  <a:cxn ang="0">
                    <a:pos x="2560" y="1082"/>
                  </a:cxn>
                  <a:cxn ang="0">
                    <a:pos x="3042" y="1101"/>
                  </a:cxn>
                  <a:cxn ang="0">
                    <a:pos x="3372" y="1101"/>
                  </a:cxn>
                  <a:cxn ang="0">
                    <a:pos x="3854" y="1082"/>
                  </a:cxn>
                  <a:cxn ang="0">
                    <a:pos x="4310" y="1041"/>
                  </a:cxn>
                  <a:cxn ang="0">
                    <a:pos x="4736" y="980"/>
                  </a:cxn>
                  <a:cxn ang="0">
                    <a:pos x="5127" y="900"/>
                  </a:cxn>
                  <a:cxn ang="0">
                    <a:pos x="5476" y="805"/>
                  </a:cxn>
                  <a:cxn ang="0">
                    <a:pos x="5779" y="695"/>
                  </a:cxn>
                  <a:cxn ang="0">
                    <a:pos x="5952" y="613"/>
                  </a:cxn>
                  <a:cxn ang="0">
                    <a:pos x="6064" y="549"/>
                  </a:cxn>
                  <a:cxn ang="0">
                    <a:pos x="6163" y="482"/>
                  </a:cxn>
                  <a:cxn ang="0">
                    <a:pos x="6246" y="411"/>
                  </a:cxn>
                  <a:cxn ang="0">
                    <a:pos x="6315" y="339"/>
                  </a:cxn>
                  <a:cxn ang="0">
                    <a:pos x="6365" y="266"/>
                  </a:cxn>
                  <a:cxn ang="0">
                    <a:pos x="6398" y="189"/>
                  </a:cxn>
                  <a:cxn ang="0">
                    <a:pos x="6414" y="112"/>
                  </a:cxn>
                  <a:cxn ang="0">
                    <a:pos x="6416" y="0"/>
                  </a:cxn>
                  <a:cxn ang="0">
                    <a:pos x="6406" y="78"/>
                  </a:cxn>
                  <a:cxn ang="0">
                    <a:pos x="6379" y="155"/>
                  </a:cxn>
                  <a:cxn ang="0">
                    <a:pos x="6333" y="230"/>
                  </a:cxn>
                  <a:cxn ang="0">
                    <a:pos x="6272" y="302"/>
                  </a:cxn>
                  <a:cxn ang="0">
                    <a:pos x="6193" y="373"/>
                  </a:cxn>
                  <a:cxn ang="0">
                    <a:pos x="6099" y="442"/>
                  </a:cxn>
                  <a:cxn ang="0">
                    <a:pos x="5990" y="506"/>
                  </a:cxn>
                  <a:cxn ang="0">
                    <a:pos x="5867" y="568"/>
                  </a:cxn>
                  <a:cxn ang="0">
                    <a:pos x="5582" y="683"/>
                  </a:cxn>
                  <a:cxn ang="0">
                    <a:pos x="5247" y="784"/>
                  </a:cxn>
                  <a:cxn ang="0">
                    <a:pos x="4871" y="869"/>
                  </a:cxn>
                  <a:cxn ang="0">
                    <a:pos x="4456" y="936"/>
                  </a:cxn>
                  <a:cxn ang="0">
                    <a:pos x="4009" y="985"/>
                  </a:cxn>
                  <a:cxn ang="0">
                    <a:pos x="3535" y="1012"/>
                  </a:cxn>
                  <a:cxn ang="0">
                    <a:pos x="3207" y="1017"/>
                  </a:cxn>
                  <a:cxn ang="0">
                    <a:pos x="2719" y="1005"/>
                  </a:cxn>
                  <a:cxn ang="0">
                    <a:pos x="2253" y="972"/>
                  </a:cxn>
                  <a:cxn ang="0">
                    <a:pos x="1816" y="917"/>
                  </a:cxn>
                  <a:cxn ang="0">
                    <a:pos x="1414" y="844"/>
                  </a:cxn>
                  <a:cxn ang="0">
                    <a:pos x="1050" y="752"/>
                  </a:cxn>
                  <a:cxn ang="0">
                    <a:pos x="732" y="647"/>
                  </a:cxn>
                  <a:cxn ang="0">
                    <a:pos x="504" y="549"/>
                  </a:cxn>
                  <a:cxn ang="0">
                    <a:pos x="386" y="485"/>
                  </a:cxn>
                  <a:cxn ang="0">
                    <a:pos x="283" y="419"/>
                  </a:cxn>
                  <a:cxn ang="0">
                    <a:pos x="194" y="350"/>
                  </a:cxn>
                  <a:cxn ang="0">
                    <a:pos x="122" y="278"/>
                  </a:cxn>
                  <a:cxn ang="0">
                    <a:pos x="64" y="205"/>
                  </a:cxn>
                  <a:cxn ang="0">
                    <a:pos x="26" y="129"/>
                  </a:cxn>
                  <a:cxn ang="0">
                    <a:pos x="3" y="53"/>
                  </a:cxn>
                  <a:cxn ang="0">
                    <a:pos x="0" y="85"/>
                  </a:cxn>
                </a:cxnLst>
                <a:rect l="0" t="0" r="r" b="b"/>
                <a:pathLst>
                  <a:path w="6416" h="1103">
                    <a:moveTo>
                      <a:pt x="0" y="85"/>
                    </a:moveTo>
                    <a:lnTo>
                      <a:pt x="0" y="85"/>
                    </a:lnTo>
                    <a:lnTo>
                      <a:pt x="0" y="112"/>
                    </a:lnTo>
                    <a:lnTo>
                      <a:pt x="3" y="137"/>
                    </a:lnTo>
                    <a:lnTo>
                      <a:pt x="10" y="163"/>
                    </a:lnTo>
                    <a:lnTo>
                      <a:pt x="16" y="189"/>
                    </a:lnTo>
                    <a:lnTo>
                      <a:pt x="26" y="214"/>
                    </a:lnTo>
                    <a:lnTo>
                      <a:pt x="37" y="240"/>
                    </a:lnTo>
                    <a:lnTo>
                      <a:pt x="50" y="266"/>
                    </a:lnTo>
                    <a:lnTo>
                      <a:pt x="64" y="290"/>
                    </a:lnTo>
                    <a:lnTo>
                      <a:pt x="82" y="315"/>
                    </a:lnTo>
                    <a:lnTo>
                      <a:pt x="101" y="339"/>
                    </a:lnTo>
                    <a:lnTo>
                      <a:pt x="122" y="363"/>
                    </a:lnTo>
                    <a:lnTo>
                      <a:pt x="144" y="387"/>
                    </a:lnTo>
                    <a:lnTo>
                      <a:pt x="168" y="411"/>
                    </a:lnTo>
                    <a:lnTo>
                      <a:pt x="194" y="435"/>
                    </a:lnTo>
                    <a:lnTo>
                      <a:pt x="223" y="458"/>
                    </a:lnTo>
                    <a:lnTo>
                      <a:pt x="251" y="482"/>
                    </a:lnTo>
                    <a:lnTo>
                      <a:pt x="283" y="504"/>
                    </a:lnTo>
                    <a:lnTo>
                      <a:pt x="315" y="527"/>
                    </a:lnTo>
                    <a:lnTo>
                      <a:pt x="351" y="549"/>
                    </a:lnTo>
                    <a:lnTo>
                      <a:pt x="386" y="570"/>
                    </a:lnTo>
                    <a:lnTo>
                      <a:pt x="424" y="592"/>
                    </a:lnTo>
                    <a:lnTo>
                      <a:pt x="464" y="613"/>
                    </a:lnTo>
                    <a:lnTo>
                      <a:pt x="504" y="634"/>
                    </a:lnTo>
                    <a:lnTo>
                      <a:pt x="548" y="655"/>
                    </a:lnTo>
                    <a:lnTo>
                      <a:pt x="637" y="695"/>
                    </a:lnTo>
                    <a:lnTo>
                      <a:pt x="732" y="733"/>
                    </a:lnTo>
                    <a:lnTo>
                      <a:pt x="833" y="770"/>
                    </a:lnTo>
                    <a:lnTo>
                      <a:pt x="938" y="805"/>
                    </a:lnTo>
                    <a:lnTo>
                      <a:pt x="1050" y="839"/>
                    </a:lnTo>
                    <a:lnTo>
                      <a:pt x="1167" y="871"/>
                    </a:lnTo>
                    <a:lnTo>
                      <a:pt x="1287" y="900"/>
                    </a:lnTo>
                    <a:lnTo>
                      <a:pt x="1414" y="928"/>
                    </a:lnTo>
                    <a:lnTo>
                      <a:pt x="1544" y="956"/>
                    </a:lnTo>
                    <a:lnTo>
                      <a:pt x="1678" y="980"/>
                    </a:lnTo>
                    <a:lnTo>
                      <a:pt x="1816" y="1002"/>
                    </a:lnTo>
                    <a:lnTo>
                      <a:pt x="1958" y="1023"/>
                    </a:lnTo>
                    <a:lnTo>
                      <a:pt x="2104" y="1041"/>
                    </a:lnTo>
                    <a:lnTo>
                      <a:pt x="2253" y="1057"/>
                    </a:lnTo>
                    <a:lnTo>
                      <a:pt x="2405" y="1071"/>
                    </a:lnTo>
                    <a:lnTo>
                      <a:pt x="2560" y="1082"/>
                    </a:lnTo>
                    <a:lnTo>
                      <a:pt x="2719" y="1090"/>
                    </a:lnTo>
                    <a:lnTo>
                      <a:pt x="2879" y="1097"/>
                    </a:lnTo>
                    <a:lnTo>
                      <a:pt x="3042" y="1101"/>
                    </a:lnTo>
                    <a:lnTo>
                      <a:pt x="3207" y="1103"/>
                    </a:lnTo>
                    <a:lnTo>
                      <a:pt x="3207" y="1103"/>
                    </a:lnTo>
                    <a:lnTo>
                      <a:pt x="3372" y="1101"/>
                    </a:lnTo>
                    <a:lnTo>
                      <a:pt x="3535" y="1097"/>
                    </a:lnTo>
                    <a:lnTo>
                      <a:pt x="3696" y="1090"/>
                    </a:lnTo>
                    <a:lnTo>
                      <a:pt x="3854" y="1082"/>
                    </a:lnTo>
                    <a:lnTo>
                      <a:pt x="4009" y="1071"/>
                    </a:lnTo>
                    <a:lnTo>
                      <a:pt x="4162" y="1057"/>
                    </a:lnTo>
                    <a:lnTo>
                      <a:pt x="4310" y="1041"/>
                    </a:lnTo>
                    <a:lnTo>
                      <a:pt x="4456" y="1023"/>
                    </a:lnTo>
                    <a:lnTo>
                      <a:pt x="4599" y="1002"/>
                    </a:lnTo>
                    <a:lnTo>
                      <a:pt x="4736" y="980"/>
                    </a:lnTo>
                    <a:lnTo>
                      <a:pt x="4871" y="956"/>
                    </a:lnTo>
                    <a:lnTo>
                      <a:pt x="5001" y="928"/>
                    </a:lnTo>
                    <a:lnTo>
                      <a:pt x="5127" y="900"/>
                    </a:lnTo>
                    <a:lnTo>
                      <a:pt x="5247" y="871"/>
                    </a:lnTo>
                    <a:lnTo>
                      <a:pt x="5364" y="839"/>
                    </a:lnTo>
                    <a:lnTo>
                      <a:pt x="5476" y="805"/>
                    </a:lnTo>
                    <a:lnTo>
                      <a:pt x="5582" y="770"/>
                    </a:lnTo>
                    <a:lnTo>
                      <a:pt x="5683" y="733"/>
                    </a:lnTo>
                    <a:lnTo>
                      <a:pt x="5779" y="695"/>
                    </a:lnTo>
                    <a:lnTo>
                      <a:pt x="5867" y="655"/>
                    </a:lnTo>
                    <a:lnTo>
                      <a:pt x="5910" y="634"/>
                    </a:lnTo>
                    <a:lnTo>
                      <a:pt x="5952" y="613"/>
                    </a:lnTo>
                    <a:lnTo>
                      <a:pt x="5990" y="592"/>
                    </a:lnTo>
                    <a:lnTo>
                      <a:pt x="6029" y="570"/>
                    </a:lnTo>
                    <a:lnTo>
                      <a:pt x="6064" y="549"/>
                    </a:lnTo>
                    <a:lnTo>
                      <a:pt x="6099" y="527"/>
                    </a:lnTo>
                    <a:lnTo>
                      <a:pt x="6133" y="504"/>
                    </a:lnTo>
                    <a:lnTo>
                      <a:pt x="6163" y="482"/>
                    </a:lnTo>
                    <a:lnTo>
                      <a:pt x="6193" y="458"/>
                    </a:lnTo>
                    <a:lnTo>
                      <a:pt x="6221" y="435"/>
                    </a:lnTo>
                    <a:lnTo>
                      <a:pt x="6246" y="411"/>
                    </a:lnTo>
                    <a:lnTo>
                      <a:pt x="6272" y="387"/>
                    </a:lnTo>
                    <a:lnTo>
                      <a:pt x="6294" y="363"/>
                    </a:lnTo>
                    <a:lnTo>
                      <a:pt x="6315" y="339"/>
                    </a:lnTo>
                    <a:lnTo>
                      <a:pt x="6333" y="315"/>
                    </a:lnTo>
                    <a:lnTo>
                      <a:pt x="6350" y="290"/>
                    </a:lnTo>
                    <a:lnTo>
                      <a:pt x="6365" y="266"/>
                    </a:lnTo>
                    <a:lnTo>
                      <a:pt x="6379" y="240"/>
                    </a:lnTo>
                    <a:lnTo>
                      <a:pt x="6390" y="214"/>
                    </a:lnTo>
                    <a:lnTo>
                      <a:pt x="6398" y="189"/>
                    </a:lnTo>
                    <a:lnTo>
                      <a:pt x="6406" y="163"/>
                    </a:lnTo>
                    <a:lnTo>
                      <a:pt x="6411" y="137"/>
                    </a:lnTo>
                    <a:lnTo>
                      <a:pt x="6414" y="112"/>
                    </a:lnTo>
                    <a:lnTo>
                      <a:pt x="6416" y="85"/>
                    </a:lnTo>
                    <a:lnTo>
                      <a:pt x="6416" y="0"/>
                    </a:lnTo>
                    <a:lnTo>
                      <a:pt x="6416" y="0"/>
                    </a:lnTo>
                    <a:lnTo>
                      <a:pt x="6414" y="27"/>
                    </a:lnTo>
                    <a:lnTo>
                      <a:pt x="6411" y="53"/>
                    </a:lnTo>
                    <a:lnTo>
                      <a:pt x="6406" y="78"/>
                    </a:lnTo>
                    <a:lnTo>
                      <a:pt x="6398" y="104"/>
                    </a:lnTo>
                    <a:lnTo>
                      <a:pt x="6390" y="129"/>
                    </a:lnTo>
                    <a:lnTo>
                      <a:pt x="6379" y="155"/>
                    </a:lnTo>
                    <a:lnTo>
                      <a:pt x="6365" y="181"/>
                    </a:lnTo>
                    <a:lnTo>
                      <a:pt x="6350" y="205"/>
                    </a:lnTo>
                    <a:lnTo>
                      <a:pt x="6333" y="230"/>
                    </a:lnTo>
                    <a:lnTo>
                      <a:pt x="6315" y="254"/>
                    </a:lnTo>
                    <a:lnTo>
                      <a:pt x="6294" y="278"/>
                    </a:lnTo>
                    <a:lnTo>
                      <a:pt x="6272" y="302"/>
                    </a:lnTo>
                    <a:lnTo>
                      <a:pt x="6246" y="326"/>
                    </a:lnTo>
                    <a:lnTo>
                      <a:pt x="6221" y="350"/>
                    </a:lnTo>
                    <a:lnTo>
                      <a:pt x="6193" y="373"/>
                    </a:lnTo>
                    <a:lnTo>
                      <a:pt x="6163" y="395"/>
                    </a:lnTo>
                    <a:lnTo>
                      <a:pt x="6133" y="419"/>
                    </a:lnTo>
                    <a:lnTo>
                      <a:pt x="6099" y="442"/>
                    </a:lnTo>
                    <a:lnTo>
                      <a:pt x="6064" y="463"/>
                    </a:lnTo>
                    <a:lnTo>
                      <a:pt x="6029" y="485"/>
                    </a:lnTo>
                    <a:lnTo>
                      <a:pt x="5990" y="506"/>
                    </a:lnTo>
                    <a:lnTo>
                      <a:pt x="5952" y="528"/>
                    </a:lnTo>
                    <a:lnTo>
                      <a:pt x="5910" y="549"/>
                    </a:lnTo>
                    <a:lnTo>
                      <a:pt x="5867" y="568"/>
                    </a:lnTo>
                    <a:lnTo>
                      <a:pt x="5779" y="608"/>
                    </a:lnTo>
                    <a:lnTo>
                      <a:pt x="5683" y="647"/>
                    </a:lnTo>
                    <a:lnTo>
                      <a:pt x="5582" y="683"/>
                    </a:lnTo>
                    <a:lnTo>
                      <a:pt x="5476" y="719"/>
                    </a:lnTo>
                    <a:lnTo>
                      <a:pt x="5364" y="752"/>
                    </a:lnTo>
                    <a:lnTo>
                      <a:pt x="5247" y="784"/>
                    </a:lnTo>
                    <a:lnTo>
                      <a:pt x="5127" y="815"/>
                    </a:lnTo>
                    <a:lnTo>
                      <a:pt x="5001" y="844"/>
                    </a:lnTo>
                    <a:lnTo>
                      <a:pt x="4871" y="869"/>
                    </a:lnTo>
                    <a:lnTo>
                      <a:pt x="4736" y="895"/>
                    </a:lnTo>
                    <a:lnTo>
                      <a:pt x="4599" y="917"/>
                    </a:lnTo>
                    <a:lnTo>
                      <a:pt x="4456" y="936"/>
                    </a:lnTo>
                    <a:lnTo>
                      <a:pt x="4310" y="956"/>
                    </a:lnTo>
                    <a:lnTo>
                      <a:pt x="4162" y="972"/>
                    </a:lnTo>
                    <a:lnTo>
                      <a:pt x="4009" y="985"/>
                    </a:lnTo>
                    <a:lnTo>
                      <a:pt x="3854" y="996"/>
                    </a:lnTo>
                    <a:lnTo>
                      <a:pt x="3696" y="1005"/>
                    </a:lnTo>
                    <a:lnTo>
                      <a:pt x="3535" y="1012"/>
                    </a:lnTo>
                    <a:lnTo>
                      <a:pt x="3372" y="1015"/>
                    </a:lnTo>
                    <a:lnTo>
                      <a:pt x="3207" y="1017"/>
                    </a:lnTo>
                    <a:lnTo>
                      <a:pt x="3207" y="1017"/>
                    </a:lnTo>
                    <a:lnTo>
                      <a:pt x="3042" y="1015"/>
                    </a:lnTo>
                    <a:lnTo>
                      <a:pt x="2879" y="1012"/>
                    </a:lnTo>
                    <a:lnTo>
                      <a:pt x="2719" y="1005"/>
                    </a:lnTo>
                    <a:lnTo>
                      <a:pt x="2560" y="996"/>
                    </a:lnTo>
                    <a:lnTo>
                      <a:pt x="2405" y="985"/>
                    </a:lnTo>
                    <a:lnTo>
                      <a:pt x="2253" y="972"/>
                    </a:lnTo>
                    <a:lnTo>
                      <a:pt x="2104" y="956"/>
                    </a:lnTo>
                    <a:lnTo>
                      <a:pt x="1958" y="936"/>
                    </a:lnTo>
                    <a:lnTo>
                      <a:pt x="1816" y="917"/>
                    </a:lnTo>
                    <a:lnTo>
                      <a:pt x="1678" y="895"/>
                    </a:lnTo>
                    <a:lnTo>
                      <a:pt x="1544" y="869"/>
                    </a:lnTo>
                    <a:lnTo>
                      <a:pt x="1414" y="844"/>
                    </a:lnTo>
                    <a:lnTo>
                      <a:pt x="1287" y="815"/>
                    </a:lnTo>
                    <a:lnTo>
                      <a:pt x="1167" y="784"/>
                    </a:lnTo>
                    <a:lnTo>
                      <a:pt x="1050" y="752"/>
                    </a:lnTo>
                    <a:lnTo>
                      <a:pt x="938" y="719"/>
                    </a:lnTo>
                    <a:lnTo>
                      <a:pt x="833" y="683"/>
                    </a:lnTo>
                    <a:lnTo>
                      <a:pt x="732" y="647"/>
                    </a:lnTo>
                    <a:lnTo>
                      <a:pt x="637" y="608"/>
                    </a:lnTo>
                    <a:lnTo>
                      <a:pt x="548" y="568"/>
                    </a:lnTo>
                    <a:lnTo>
                      <a:pt x="504" y="549"/>
                    </a:lnTo>
                    <a:lnTo>
                      <a:pt x="464" y="528"/>
                    </a:lnTo>
                    <a:lnTo>
                      <a:pt x="424" y="506"/>
                    </a:lnTo>
                    <a:lnTo>
                      <a:pt x="386" y="485"/>
                    </a:lnTo>
                    <a:lnTo>
                      <a:pt x="351" y="463"/>
                    </a:lnTo>
                    <a:lnTo>
                      <a:pt x="315" y="442"/>
                    </a:lnTo>
                    <a:lnTo>
                      <a:pt x="283" y="419"/>
                    </a:lnTo>
                    <a:lnTo>
                      <a:pt x="251" y="395"/>
                    </a:lnTo>
                    <a:lnTo>
                      <a:pt x="223" y="373"/>
                    </a:lnTo>
                    <a:lnTo>
                      <a:pt x="194" y="350"/>
                    </a:lnTo>
                    <a:lnTo>
                      <a:pt x="168" y="326"/>
                    </a:lnTo>
                    <a:lnTo>
                      <a:pt x="144" y="302"/>
                    </a:lnTo>
                    <a:lnTo>
                      <a:pt x="122" y="278"/>
                    </a:lnTo>
                    <a:lnTo>
                      <a:pt x="101" y="254"/>
                    </a:lnTo>
                    <a:lnTo>
                      <a:pt x="82" y="230"/>
                    </a:lnTo>
                    <a:lnTo>
                      <a:pt x="64" y="205"/>
                    </a:lnTo>
                    <a:lnTo>
                      <a:pt x="50" y="181"/>
                    </a:lnTo>
                    <a:lnTo>
                      <a:pt x="37" y="155"/>
                    </a:lnTo>
                    <a:lnTo>
                      <a:pt x="26" y="129"/>
                    </a:lnTo>
                    <a:lnTo>
                      <a:pt x="16" y="104"/>
                    </a:lnTo>
                    <a:lnTo>
                      <a:pt x="10" y="78"/>
                    </a:lnTo>
                    <a:lnTo>
                      <a:pt x="3" y="53"/>
                    </a:lnTo>
                    <a:lnTo>
                      <a:pt x="0" y="27"/>
                    </a:lnTo>
                    <a:lnTo>
                      <a:pt x="0" y="0"/>
                    </a:lnTo>
                    <a:lnTo>
                      <a:pt x="0" y="8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0" scaled="1"/>
              </a:gradFill>
              <a:ln w="3175">
                <a:noFill/>
                <a:round/>
                <a:headEnd/>
                <a:tailEnd/>
              </a:ln>
              <a:effectLst/>
            </p:spPr>
            <p:txBody>
              <a:bodyPr lIns="18288" tIns="9144" rIns="18288" bIns="9144" rtlCol="0" anchor="ctr"/>
              <a:lstStyle/>
              <a:p>
                <a:pPr algn="ctr" rtl="0">
                  <a:lnSpc>
                    <a:spcPct val="85000"/>
                  </a:lnSpc>
                  <a:spcBef>
                    <a:spcPct val="20000"/>
                  </a:spcBef>
                  <a:defRPr/>
                </a:pPr>
                <a:endParaRPr lang="pt-BR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112" charset="0"/>
                </a:endParaRPr>
              </a:p>
            </p:txBody>
          </p:sp>
          <p:sp>
            <p:nvSpPr>
              <p:cNvPr id="28" name="Forma Livre 6">
                <a:extLst>
                  <a:ext uri="{FF2B5EF4-FFF2-40B4-BE49-F238E27FC236}">
                    <a16:creationId xmlns:a16="http://schemas.microsoft.com/office/drawing/2014/main" id="{193F7BA2-F266-CD4C-B3F1-D5E485D7FB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5400" y="381000"/>
                <a:ext cx="5092700" cy="1614488"/>
              </a:xfrm>
              <a:custGeom>
                <a:avLst/>
                <a:gdLst/>
                <a:ahLst/>
                <a:cxnLst>
                  <a:cxn ang="0">
                    <a:pos x="6414" y="1044"/>
                  </a:cxn>
                  <a:cxn ang="0">
                    <a:pos x="6398" y="1121"/>
                  </a:cxn>
                  <a:cxn ang="0">
                    <a:pos x="6365" y="1198"/>
                  </a:cxn>
                  <a:cxn ang="0">
                    <a:pos x="6315" y="1271"/>
                  </a:cxn>
                  <a:cxn ang="0">
                    <a:pos x="6246" y="1343"/>
                  </a:cxn>
                  <a:cxn ang="0">
                    <a:pos x="6163" y="1412"/>
                  </a:cxn>
                  <a:cxn ang="0">
                    <a:pos x="6064" y="1480"/>
                  </a:cxn>
                  <a:cxn ang="0">
                    <a:pos x="5952" y="1544"/>
                  </a:cxn>
                  <a:cxn ang="0">
                    <a:pos x="5779" y="1625"/>
                  </a:cxn>
                  <a:cxn ang="0">
                    <a:pos x="5476" y="1736"/>
                  </a:cxn>
                  <a:cxn ang="0">
                    <a:pos x="5127" y="1832"/>
                  </a:cxn>
                  <a:cxn ang="0">
                    <a:pos x="4736" y="1912"/>
                  </a:cxn>
                  <a:cxn ang="0">
                    <a:pos x="4310" y="1973"/>
                  </a:cxn>
                  <a:cxn ang="0">
                    <a:pos x="3854" y="2013"/>
                  </a:cxn>
                  <a:cxn ang="0">
                    <a:pos x="3372" y="2032"/>
                  </a:cxn>
                  <a:cxn ang="0">
                    <a:pos x="3042" y="2032"/>
                  </a:cxn>
                  <a:cxn ang="0">
                    <a:pos x="2560" y="2013"/>
                  </a:cxn>
                  <a:cxn ang="0">
                    <a:pos x="2104" y="1973"/>
                  </a:cxn>
                  <a:cxn ang="0">
                    <a:pos x="1678" y="1912"/>
                  </a:cxn>
                  <a:cxn ang="0">
                    <a:pos x="1287" y="1832"/>
                  </a:cxn>
                  <a:cxn ang="0">
                    <a:pos x="938" y="1736"/>
                  </a:cxn>
                  <a:cxn ang="0">
                    <a:pos x="637" y="1625"/>
                  </a:cxn>
                  <a:cxn ang="0">
                    <a:pos x="464" y="1544"/>
                  </a:cxn>
                  <a:cxn ang="0">
                    <a:pos x="351" y="1480"/>
                  </a:cxn>
                  <a:cxn ang="0">
                    <a:pos x="251" y="1412"/>
                  </a:cxn>
                  <a:cxn ang="0">
                    <a:pos x="168" y="1343"/>
                  </a:cxn>
                  <a:cxn ang="0">
                    <a:pos x="101" y="1271"/>
                  </a:cxn>
                  <a:cxn ang="0">
                    <a:pos x="50" y="1198"/>
                  </a:cxn>
                  <a:cxn ang="0">
                    <a:pos x="16" y="1121"/>
                  </a:cxn>
                  <a:cxn ang="0">
                    <a:pos x="0" y="1044"/>
                  </a:cxn>
                  <a:cxn ang="0">
                    <a:pos x="0" y="991"/>
                  </a:cxn>
                  <a:cxn ang="0">
                    <a:pos x="16" y="913"/>
                  </a:cxn>
                  <a:cxn ang="0">
                    <a:pos x="50" y="837"/>
                  </a:cxn>
                  <a:cxn ang="0">
                    <a:pos x="101" y="762"/>
                  </a:cxn>
                  <a:cxn ang="0">
                    <a:pos x="168" y="690"/>
                  </a:cxn>
                  <a:cxn ang="0">
                    <a:pos x="251" y="621"/>
                  </a:cxn>
                  <a:cxn ang="0">
                    <a:pos x="351" y="554"/>
                  </a:cxn>
                  <a:cxn ang="0">
                    <a:pos x="464" y="490"/>
                  </a:cxn>
                  <a:cxn ang="0">
                    <a:pos x="637" y="408"/>
                  </a:cxn>
                  <a:cxn ang="0">
                    <a:pos x="938" y="298"/>
                  </a:cxn>
                  <a:cxn ang="0">
                    <a:pos x="1287" y="202"/>
                  </a:cxn>
                  <a:cxn ang="0">
                    <a:pos x="1678" y="123"/>
                  </a:cxn>
                  <a:cxn ang="0">
                    <a:pos x="2104" y="62"/>
                  </a:cxn>
                  <a:cxn ang="0">
                    <a:pos x="2560" y="21"/>
                  </a:cxn>
                  <a:cxn ang="0">
                    <a:pos x="3042" y="2"/>
                  </a:cxn>
                  <a:cxn ang="0">
                    <a:pos x="3372" y="2"/>
                  </a:cxn>
                  <a:cxn ang="0">
                    <a:pos x="3854" y="21"/>
                  </a:cxn>
                  <a:cxn ang="0">
                    <a:pos x="4310" y="62"/>
                  </a:cxn>
                  <a:cxn ang="0">
                    <a:pos x="4736" y="123"/>
                  </a:cxn>
                  <a:cxn ang="0">
                    <a:pos x="5127" y="202"/>
                  </a:cxn>
                  <a:cxn ang="0">
                    <a:pos x="5476" y="298"/>
                  </a:cxn>
                  <a:cxn ang="0">
                    <a:pos x="5779" y="408"/>
                  </a:cxn>
                  <a:cxn ang="0">
                    <a:pos x="5952" y="490"/>
                  </a:cxn>
                  <a:cxn ang="0">
                    <a:pos x="6064" y="554"/>
                  </a:cxn>
                  <a:cxn ang="0">
                    <a:pos x="6163" y="621"/>
                  </a:cxn>
                  <a:cxn ang="0">
                    <a:pos x="6246" y="690"/>
                  </a:cxn>
                  <a:cxn ang="0">
                    <a:pos x="6315" y="762"/>
                  </a:cxn>
                  <a:cxn ang="0">
                    <a:pos x="6365" y="837"/>
                  </a:cxn>
                  <a:cxn ang="0">
                    <a:pos x="6398" y="913"/>
                  </a:cxn>
                  <a:cxn ang="0">
                    <a:pos x="6414" y="991"/>
                  </a:cxn>
                </a:cxnLst>
                <a:rect l="0" t="0" r="r" b="b"/>
                <a:pathLst>
                  <a:path w="6416" h="2034">
                    <a:moveTo>
                      <a:pt x="6416" y="1017"/>
                    </a:moveTo>
                    <a:lnTo>
                      <a:pt x="6416" y="1017"/>
                    </a:lnTo>
                    <a:lnTo>
                      <a:pt x="6414" y="1044"/>
                    </a:lnTo>
                    <a:lnTo>
                      <a:pt x="6411" y="1070"/>
                    </a:lnTo>
                    <a:lnTo>
                      <a:pt x="6406" y="1095"/>
                    </a:lnTo>
                    <a:lnTo>
                      <a:pt x="6398" y="1121"/>
                    </a:lnTo>
                    <a:lnTo>
                      <a:pt x="6390" y="1146"/>
                    </a:lnTo>
                    <a:lnTo>
                      <a:pt x="6379" y="1172"/>
                    </a:lnTo>
                    <a:lnTo>
                      <a:pt x="6365" y="1198"/>
                    </a:lnTo>
                    <a:lnTo>
                      <a:pt x="6350" y="1222"/>
                    </a:lnTo>
                    <a:lnTo>
                      <a:pt x="6333" y="1247"/>
                    </a:lnTo>
                    <a:lnTo>
                      <a:pt x="6315" y="1271"/>
                    </a:lnTo>
                    <a:lnTo>
                      <a:pt x="6294" y="1295"/>
                    </a:lnTo>
                    <a:lnTo>
                      <a:pt x="6272" y="1319"/>
                    </a:lnTo>
                    <a:lnTo>
                      <a:pt x="6246" y="1343"/>
                    </a:lnTo>
                    <a:lnTo>
                      <a:pt x="6221" y="1367"/>
                    </a:lnTo>
                    <a:lnTo>
                      <a:pt x="6193" y="1390"/>
                    </a:lnTo>
                    <a:lnTo>
                      <a:pt x="6163" y="1412"/>
                    </a:lnTo>
                    <a:lnTo>
                      <a:pt x="6133" y="1436"/>
                    </a:lnTo>
                    <a:lnTo>
                      <a:pt x="6099" y="1459"/>
                    </a:lnTo>
                    <a:lnTo>
                      <a:pt x="6064" y="1480"/>
                    </a:lnTo>
                    <a:lnTo>
                      <a:pt x="6029" y="1502"/>
                    </a:lnTo>
                    <a:lnTo>
                      <a:pt x="5990" y="1523"/>
                    </a:lnTo>
                    <a:lnTo>
                      <a:pt x="5952" y="1544"/>
                    </a:lnTo>
                    <a:lnTo>
                      <a:pt x="5910" y="1564"/>
                    </a:lnTo>
                    <a:lnTo>
                      <a:pt x="5867" y="1585"/>
                    </a:lnTo>
                    <a:lnTo>
                      <a:pt x="5779" y="1625"/>
                    </a:lnTo>
                    <a:lnTo>
                      <a:pt x="5683" y="1664"/>
                    </a:lnTo>
                    <a:lnTo>
                      <a:pt x="5582" y="1700"/>
                    </a:lnTo>
                    <a:lnTo>
                      <a:pt x="5476" y="1736"/>
                    </a:lnTo>
                    <a:lnTo>
                      <a:pt x="5364" y="1769"/>
                    </a:lnTo>
                    <a:lnTo>
                      <a:pt x="5247" y="1801"/>
                    </a:lnTo>
                    <a:lnTo>
                      <a:pt x="5127" y="1832"/>
                    </a:lnTo>
                    <a:lnTo>
                      <a:pt x="5001" y="1861"/>
                    </a:lnTo>
                    <a:lnTo>
                      <a:pt x="4871" y="1886"/>
                    </a:lnTo>
                    <a:lnTo>
                      <a:pt x="4736" y="1912"/>
                    </a:lnTo>
                    <a:lnTo>
                      <a:pt x="4599" y="1934"/>
                    </a:lnTo>
                    <a:lnTo>
                      <a:pt x="4456" y="1953"/>
                    </a:lnTo>
                    <a:lnTo>
                      <a:pt x="4310" y="1973"/>
                    </a:lnTo>
                    <a:lnTo>
                      <a:pt x="4162" y="1989"/>
                    </a:lnTo>
                    <a:lnTo>
                      <a:pt x="4009" y="2002"/>
                    </a:lnTo>
                    <a:lnTo>
                      <a:pt x="3854" y="2013"/>
                    </a:lnTo>
                    <a:lnTo>
                      <a:pt x="3696" y="2022"/>
                    </a:lnTo>
                    <a:lnTo>
                      <a:pt x="3535" y="2029"/>
                    </a:lnTo>
                    <a:lnTo>
                      <a:pt x="3372" y="2032"/>
                    </a:lnTo>
                    <a:lnTo>
                      <a:pt x="3207" y="2034"/>
                    </a:lnTo>
                    <a:lnTo>
                      <a:pt x="3207" y="2034"/>
                    </a:lnTo>
                    <a:lnTo>
                      <a:pt x="3042" y="2032"/>
                    </a:lnTo>
                    <a:lnTo>
                      <a:pt x="2879" y="2029"/>
                    </a:lnTo>
                    <a:lnTo>
                      <a:pt x="2719" y="2022"/>
                    </a:lnTo>
                    <a:lnTo>
                      <a:pt x="2560" y="2013"/>
                    </a:lnTo>
                    <a:lnTo>
                      <a:pt x="2405" y="2002"/>
                    </a:lnTo>
                    <a:lnTo>
                      <a:pt x="2253" y="1989"/>
                    </a:lnTo>
                    <a:lnTo>
                      <a:pt x="2104" y="1973"/>
                    </a:lnTo>
                    <a:lnTo>
                      <a:pt x="1958" y="1953"/>
                    </a:lnTo>
                    <a:lnTo>
                      <a:pt x="1816" y="1934"/>
                    </a:lnTo>
                    <a:lnTo>
                      <a:pt x="1678" y="1912"/>
                    </a:lnTo>
                    <a:lnTo>
                      <a:pt x="1544" y="1886"/>
                    </a:lnTo>
                    <a:lnTo>
                      <a:pt x="1414" y="1861"/>
                    </a:lnTo>
                    <a:lnTo>
                      <a:pt x="1287" y="1832"/>
                    </a:lnTo>
                    <a:lnTo>
                      <a:pt x="1167" y="1801"/>
                    </a:lnTo>
                    <a:lnTo>
                      <a:pt x="1050" y="1769"/>
                    </a:lnTo>
                    <a:lnTo>
                      <a:pt x="938" y="1736"/>
                    </a:lnTo>
                    <a:lnTo>
                      <a:pt x="833" y="1700"/>
                    </a:lnTo>
                    <a:lnTo>
                      <a:pt x="732" y="1664"/>
                    </a:lnTo>
                    <a:lnTo>
                      <a:pt x="637" y="1625"/>
                    </a:lnTo>
                    <a:lnTo>
                      <a:pt x="548" y="1585"/>
                    </a:lnTo>
                    <a:lnTo>
                      <a:pt x="504" y="1564"/>
                    </a:lnTo>
                    <a:lnTo>
                      <a:pt x="464" y="1544"/>
                    </a:lnTo>
                    <a:lnTo>
                      <a:pt x="424" y="1523"/>
                    </a:lnTo>
                    <a:lnTo>
                      <a:pt x="386" y="1502"/>
                    </a:lnTo>
                    <a:lnTo>
                      <a:pt x="351" y="1480"/>
                    </a:lnTo>
                    <a:lnTo>
                      <a:pt x="315" y="1459"/>
                    </a:lnTo>
                    <a:lnTo>
                      <a:pt x="283" y="1436"/>
                    </a:lnTo>
                    <a:lnTo>
                      <a:pt x="251" y="1412"/>
                    </a:lnTo>
                    <a:lnTo>
                      <a:pt x="223" y="1390"/>
                    </a:lnTo>
                    <a:lnTo>
                      <a:pt x="194" y="1367"/>
                    </a:lnTo>
                    <a:lnTo>
                      <a:pt x="168" y="1343"/>
                    </a:lnTo>
                    <a:lnTo>
                      <a:pt x="144" y="1319"/>
                    </a:lnTo>
                    <a:lnTo>
                      <a:pt x="122" y="1295"/>
                    </a:lnTo>
                    <a:lnTo>
                      <a:pt x="101" y="1271"/>
                    </a:lnTo>
                    <a:lnTo>
                      <a:pt x="82" y="1247"/>
                    </a:lnTo>
                    <a:lnTo>
                      <a:pt x="64" y="1222"/>
                    </a:lnTo>
                    <a:lnTo>
                      <a:pt x="50" y="1198"/>
                    </a:lnTo>
                    <a:lnTo>
                      <a:pt x="37" y="1172"/>
                    </a:lnTo>
                    <a:lnTo>
                      <a:pt x="26" y="1146"/>
                    </a:lnTo>
                    <a:lnTo>
                      <a:pt x="16" y="1121"/>
                    </a:lnTo>
                    <a:lnTo>
                      <a:pt x="10" y="1095"/>
                    </a:lnTo>
                    <a:lnTo>
                      <a:pt x="3" y="1070"/>
                    </a:lnTo>
                    <a:lnTo>
                      <a:pt x="0" y="1044"/>
                    </a:lnTo>
                    <a:lnTo>
                      <a:pt x="0" y="1017"/>
                    </a:lnTo>
                    <a:lnTo>
                      <a:pt x="0" y="1017"/>
                    </a:lnTo>
                    <a:lnTo>
                      <a:pt x="0" y="991"/>
                    </a:lnTo>
                    <a:lnTo>
                      <a:pt x="3" y="964"/>
                    </a:lnTo>
                    <a:lnTo>
                      <a:pt x="10" y="938"/>
                    </a:lnTo>
                    <a:lnTo>
                      <a:pt x="16" y="913"/>
                    </a:lnTo>
                    <a:lnTo>
                      <a:pt x="26" y="887"/>
                    </a:lnTo>
                    <a:lnTo>
                      <a:pt x="37" y="861"/>
                    </a:lnTo>
                    <a:lnTo>
                      <a:pt x="50" y="837"/>
                    </a:lnTo>
                    <a:lnTo>
                      <a:pt x="64" y="812"/>
                    </a:lnTo>
                    <a:lnTo>
                      <a:pt x="82" y="788"/>
                    </a:lnTo>
                    <a:lnTo>
                      <a:pt x="101" y="762"/>
                    </a:lnTo>
                    <a:lnTo>
                      <a:pt x="122" y="738"/>
                    </a:lnTo>
                    <a:lnTo>
                      <a:pt x="144" y="714"/>
                    </a:lnTo>
                    <a:lnTo>
                      <a:pt x="168" y="690"/>
                    </a:lnTo>
                    <a:lnTo>
                      <a:pt x="194" y="668"/>
                    </a:lnTo>
                    <a:lnTo>
                      <a:pt x="223" y="644"/>
                    </a:lnTo>
                    <a:lnTo>
                      <a:pt x="251" y="621"/>
                    </a:lnTo>
                    <a:lnTo>
                      <a:pt x="283" y="599"/>
                    </a:lnTo>
                    <a:lnTo>
                      <a:pt x="315" y="576"/>
                    </a:lnTo>
                    <a:lnTo>
                      <a:pt x="351" y="554"/>
                    </a:lnTo>
                    <a:lnTo>
                      <a:pt x="386" y="532"/>
                    </a:lnTo>
                    <a:lnTo>
                      <a:pt x="424" y="511"/>
                    </a:lnTo>
                    <a:lnTo>
                      <a:pt x="464" y="490"/>
                    </a:lnTo>
                    <a:lnTo>
                      <a:pt x="504" y="469"/>
                    </a:lnTo>
                    <a:lnTo>
                      <a:pt x="548" y="448"/>
                    </a:lnTo>
                    <a:lnTo>
                      <a:pt x="637" y="408"/>
                    </a:lnTo>
                    <a:lnTo>
                      <a:pt x="732" y="370"/>
                    </a:lnTo>
                    <a:lnTo>
                      <a:pt x="833" y="333"/>
                    </a:lnTo>
                    <a:lnTo>
                      <a:pt x="938" y="298"/>
                    </a:lnTo>
                    <a:lnTo>
                      <a:pt x="1050" y="264"/>
                    </a:lnTo>
                    <a:lnTo>
                      <a:pt x="1167" y="232"/>
                    </a:lnTo>
                    <a:lnTo>
                      <a:pt x="1287" y="202"/>
                    </a:lnTo>
                    <a:lnTo>
                      <a:pt x="1414" y="173"/>
                    </a:lnTo>
                    <a:lnTo>
                      <a:pt x="1544" y="147"/>
                    </a:lnTo>
                    <a:lnTo>
                      <a:pt x="1678" y="123"/>
                    </a:lnTo>
                    <a:lnTo>
                      <a:pt x="1816" y="101"/>
                    </a:lnTo>
                    <a:lnTo>
                      <a:pt x="1958" y="80"/>
                    </a:lnTo>
                    <a:lnTo>
                      <a:pt x="2104" y="62"/>
                    </a:lnTo>
                    <a:lnTo>
                      <a:pt x="2253" y="46"/>
                    </a:lnTo>
                    <a:lnTo>
                      <a:pt x="2405" y="32"/>
                    </a:lnTo>
                    <a:lnTo>
                      <a:pt x="2560" y="21"/>
                    </a:lnTo>
                    <a:lnTo>
                      <a:pt x="2719" y="11"/>
                    </a:lnTo>
                    <a:lnTo>
                      <a:pt x="2879" y="5"/>
                    </a:lnTo>
                    <a:lnTo>
                      <a:pt x="3042" y="2"/>
                    </a:lnTo>
                    <a:lnTo>
                      <a:pt x="3207" y="0"/>
                    </a:lnTo>
                    <a:lnTo>
                      <a:pt x="3207" y="0"/>
                    </a:lnTo>
                    <a:lnTo>
                      <a:pt x="3372" y="2"/>
                    </a:lnTo>
                    <a:lnTo>
                      <a:pt x="3535" y="5"/>
                    </a:lnTo>
                    <a:lnTo>
                      <a:pt x="3696" y="11"/>
                    </a:lnTo>
                    <a:lnTo>
                      <a:pt x="3854" y="21"/>
                    </a:lnTo>
                    <a:lnTo>
                      <a:pt x="4009" y="32"/>
                    </a:lnTo>
                    <a:lnTo>
                      <a:pt x="4162" y="46"/>
                    </a:lnTo>
                    <a:lnTo>
                      <a:pt x="4310" y="62"/>
                    </a:lnTo>
                    <a:lnTo>
                      <a:pt x="4456" y="80"/>
                    </a:lnTo>
                    <a:lnTo>
                      <a:pt x="4599" y="101"/>
                    </a:lnTo>
                    <a:lnTo>
                      <a:pt x="4736" y="123"/>
                    </a:lnTo>
                    <a:lnTo>
                      <a:pt x="4871" y="147"/>
                    </a:lnTo>
                    <a:lnTo>
                      <a:pt x="5001" y="173"/>
                    </a:lnTo>
                    <a:lnTo>
                      <a:pt x="5127" y="202"/>
                    </a:lnTo>
                    <a:lnTo>
                      <a:pt x="5247" y="232"/>
                    </a:lnTo>
                    <a:lnTo>
                      <a:pt x="5364" y="264"/>
                    </a:lnTo>
                    <a:lnTo>
                      <a:pt x="5476" y="298"/>
                    </a:lnTo>
                    <a:lnTo>
                      <a:pt x="5582" y="333"/>
                    </a:lnTo>
                    <a:lnTo>
                      <a:pt x="5683" y="370"/>
                    </a:lnTo>
                    <a:lnTo>
                      <a:pt x="5779" y="408"/>
                    </a:lnTo>
                    <a:lnTo>
                      <a:pt x="5867" y="448"/>
                    </a:lnTo>
                    <a:lnTo>
                      <a:pt x="5910" y="469"/>
                    </a:lnTo>
                    <a:lnTo>
                      <a:pt x="5952" y="490"/>
                    </a:lnTo>
                    <a:lnTo>
                      <a:pt x="5990" y="511"/>
                    </a:lnTo>
                    <a:lnTo>
                      <a:pt x="6029" y="532"/>
                    </a:lnTo>
                    <a:lnTo>
                      <a:pt x="6064" y="554"/>
                    </a:lnTo>
                    <a:lnTo>
                      <a:pt x="6099" y="576"/>
                    </a:lnTo>
                    <a:lnTo>
                      <a:pt x="6133" y="599"/>
                    </a:lnTo>
                    <a:lnTo>
                      <a:pt x="6163" y="621"/>
                    </a:lnTo>
                    <a:lnTo>
                      <a:pt x="6193" y="644"/>
                    </a:lnTo>
                    <a:lnTo>
                      <a:pt x="6221" y="668"/>
                    </a:lnTo>
                    <a:lnTo>
                      <a:pt x="6246" y="690"/>
                    </a:lnTo>
                    <a:lnTo>
                      <a:pt x="6272" y="714"/>
                    </a:lnTo>
                    <a:lnTo>
                      <a:pt x="6294" y="738"/>
                    </a:lnTo>
                    <a:lnTo>
                      <a:pt x="6315" y="762"/>
                    </a:lnTo>
                    <a:lnTo>
                      <a:pt x="6333" y="788"/>
                    </a:lnTo>
                    <a:lnTo>
                      <a:pt x="6350" y="812"/>
                    </a:lnTo>
                    <a:lnTo>
                      <a:pt x="6365" y="837"/>
                    </a:lnTo>
                    <a:lnTo>
                      <a:pt x="6379" y="861"/>
                    </a:lnTo>
                    <a:lnTo>
                      <a:pt x="6390" y="887"/>
                    </a:lnTo>
                    <a:lnTo>
                      <a:pt x="6398" y="913"/>
                    </a:lnTo>
                    <a:lnTo>
                      <a:pt x="6406" y="938"/>
                    </a:lnTo>
                    <a:lnTo>
                      <a:pt x="6411" y="964"/>
                    </a:lnTo>
                    <a:lnTo>
                      <a:pt x="6414" y="991"/>
                    </a:lnTo>
                    <a:lnTo>
                      <a:pt x="6416" y="1017"/>
                    </a:lnTo>
                    <a:lnTo>
                      <a:pt x="6416" y="1017"/>
                    </a:lnTo>
                    <a:close/>
                  </a:path>
                </a:pathLst>
              </a:custGeom>
              <a:gradFill flip="none" rotWithShape="1">
                <a:gsLst>
                  <a:gs pos="26000">
                    <a:schemeClr val="accent6">
                      <a:lumMod val="20000"/>
                      <a:lumOff val="80000"/>
                    </a:schemeClr>
                  </a:gs>
                  <a:gs pos="100000">
                    <a:schemeClr val="accent6"/>
                  </a:gs>
                </a:gsLst>
                <a:lin ang="1440000" scaled="0"/>
                <a:tileRect/>
              </a:gradFill>
              <a:ln w="3175">
                <a:noFill/>
                <a:round/>
                <a:headEnd/>
                <a:tailEnd/>
              </a:ln>
              <a:effectLst/>
            </p:spPr>
            <p:txBody>
              <a:bodyPr lIns="18288" tIns="9144" rIns="18288" bIns="9144" rtlCol="0" anchor="ctr"/>
              <a:lstStyle/>
              <a:p>
                <a:pPr algn="ctr" rtl="0">
                  <a:lnSpc>
                    <a:spcPct val="85000"/>
                  </a:lnSpc>
                  <a:spcBef>
                    <a:spcPct val="20000"/>
                  </a:spcBef>
                  <a:defRPr/>
                </a:pPr>
                <a:endParaRPr lang="pt-BR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112" charset="0"/>
                </a:endParaRPr>
              </a:p>
            </p:txBody>
          </p:sp>
        </p:grpSp>
        <p:sp>
          <p:nvSpPr>
            <p:cNvPr id="26" name="Forma Livre 15">
              <a:extLst>
                <a:ext uri="{FF2B5EF4-FFF2-40B4-BE49-F238E27FC236}">
                  <a16:creationId xmlns:a16="http://schemas.microsoft.com/office/drawing/2014/main" id="{D6968840-ED1F-3241-A44F-214C4CF935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3658" y="615933"/>
              <a:ext cx="3273779" cy="1023467"/>
            </a:xfrm>
            <a:custGeom>
              <a:avLst/>
              <a:gdLst/>
              <a:ahLst/>
              <a:cxnLst>
                <a:cxn ang="0">
                  <a:pos x="1196" y="8"/>
                </a:cxn>
                <a:cxn ang="0">
                  <a:pos x="660" y="76"/>
                </a:cxn>
                <a:cxn ang="0">
                  <a:pos x="438" y="128"/>
                </a:cxn>
                <a:cxn ang="0">
                  <a:pos x="256" y="194"/>
                </a:cxn>
                <a:cxn ang="0">
                  <a:pos x="118" y="268"/>
                </a:cxn>
                <a:cxn ang="0">
                  <a:pos x="30" y="352"/>
                </a:cxn>
                <a:cxn ang="0">
                  <a:pos x="0" y="440"/>
                </a:cxn>
                <a:cxn ang="0">
                  <a:pos x="16" y="504"/>
                </a:cxn>
                <a:cxn ang="0">
                  <a:pos x="84" y="586"/>
                </a:cxn>
                <a:cxn ang="0">
                  <a:pos x="202" y="660"/>
                </a:cxn>
                <a:cxn ang="0">
                  <a:pos x="364" y="728"/>
                </a:cxn>
                <a:cxn ang="0">
                  <a:pos x="618" y="796"/>
                </a:cxn>
                <a:cxn ang="0">
                  <a:pos x="1124" y="866"/>
                </a:cxn>
                <a:cxn ang="0">
                  <a:pos x="1376" y="680"/>
                </a:cxn>
                <a:cxn ang="0">
                  <a:pos x="1112" y="662"/>
                </a:cxn>
                <a:cxn ang="0">
                  <a:pos x="780" y="614"/>
                </a:cxn>
                <a:cxn ang="0">
                  <a:pos x="520" y="546"/>
                </a:cxn>
                <a:cxn ang="0">
                  <a:pos x="420" y="496"/>
                </a:cxn>
                <a:cxn ang="0">
                  <a:pos x="384" y="452"/>
                </a:cxn>
                <a:cxn ang="0">
                  <a:pos x="390" y="416"/>
                </a:cxn>
                <a:cxn ang="0">
                  <a:pos x="442" y="368"/>
                </a:cxn>
                <a:cxn ang="0">
                  <a:pos x="600" y="306"/>
                </a:cxn>
                <a:cxn ang="0">
                  <a:pos x="918" y="240"/>
                </a:cxn>
                <a:cxn ang="0">
                  <a:pos x="1300" y="202"/>
                </a:cxn>
                <a:cxn ang="0">
                  <a:pos x="1594" y="200"/>
                </a:cxn>
                <a:cxn ang="0">
                  <a:pos x="1984" y="228"/>
                </a:cxn>
                <a:cxn ang="0">
                  <a:pos x="2324" y="288"/>
                </a:cxn>
                <a:cxn ang="0">
                  <a:pos x="2532" y="358"/>
                </a:cxn>
                <a:cxn ang="0">
                  <a:pos x="2596" y="404"/>
                </a:cxn>
                <a:cxn ang="0">
                  <a:pos x="2610" y="440"/>
                </a:cxn>
                <a:cxn ang="0">
                  <a:pos x="2590" y="482"/>
                </a:cxn>
                <a:cxn ang="0">
                  <a:pos x="2494" y="538"/>
                </a:cxn>
                <a:cxn ang="0">
                  <a:pos x="2268" y="604"/>
                </a:cxn>
                <a:cxn ang="0">
                  <a:pos x="1970" y="654"/>
                </a:cxn>
                <a:cxn ang="0">
                  <a:pos x="1724" y="672"/>
                </a:cxn>
                <a:cxn ang="0">
                  <a:pos x="1722" y="874"/>
                </a:cxn>
                <a:cxn ang="0">
                  <a:pos x="2106" y="842"/>
                </a:cxn>
                <a:cxn ang="0">
                  <a:pos x="2538" y="756"/>
                </a:cxn>
                <a:cxn ang="0">
                  <a:pos x="2746" y="682"/>
                </a:cxn>
                <a:cxn ang="0">
                  <a:pos x="2872" y="614"/>
                </a:cxn>
                <a:cxn ang="0">
                  <a:pos x="2956" y="540"/>
                </a:cxn>
                <a:cxn ang="0">
                  <a:pos x="2992" y="460"/>
                </a:cxn>
                <a:cxn ang="0">
                  <a:pos x="2986" y="396"/>
                </a:cxn>
                <a:cxn ang="0">
                  <a:pos x="2926" y="310"/>
                </a:cxn>
                <a:cxn ang="0">
                  <a:pos x="2814" y="230"/>
                </a:cxn>
                <a:cxn ang="0">
                  <a:pos x="2652" y="160"/>
                </a:cxn>
                <a:cxn ang="0">
                  <a:pos x="2448" y="100"/>
                </a:cxn>
                <a:cxn ang="0">
                  <a:pos x="2080" y="34"/>
                </a:cxn>
                <a:cxn ang="0">
                  <a:pos x="1496" y="0"/>
                </a:cxn>
              </a:cxnLst>
              <a:rect l="0" t="0" r="r" b="b"/>
              <a:pathLst>
                <a:path w="2994" h="936">
                  <a:moveTo>
                    <a:pt x="1496" y="0"/>
                  </a:moveTo>
                  <a:lnTo>
                    <a:pt x="1496" y="0"/>
                  </a:lnTo>
                  <a:lnTo>
                    <a:pt x="1344" y="2"/>
                  </a:lnTo>
                  <a:lnTo>
                    <a:pt x="1196" y="8"/>
                  </a:lnTo>
                  <a:lnTo>
                    <a:pt x="1052" y="20"/>
                  </a:lnTo>
                  <a:lnTo>
                    <a:pt x="914" y="34"/>
                  </a:lnTo>
                  <a:lnTo>
                    <a:pt x="784" y="54"/>
                  </a:lnTo>
                  <a:lnTo>
                    <a:pt x="660" y="76"/>
                  </a:lnTo>
                  <a:lnTo>
                    <a:pt x="602" y="88"/>
                  </a:lnTo>
                  <a:lnTo>
                    <a:pt x="544" y="100"/>
                  </a:lnTo>
                  <a:lnTo>
                    <a:pt x="490" y="114"/>
                  </a:lnTo>
                  <a:lnTo>
                    <a:pt x="438" y="128"/>
                  </a:lnTo>
                  <a:lnTo>
                    <a:pt x="388" y="144"/>
                  </a:lnTo>
                  <a:lnTo>
                    <a:pt x="342" y="160"/>
                  </a:lnTo>
                  <a:lnTo>
                    <a:pt x="298" y="176"/>
                  </a:lnTo>
                  <a:lnTo>
                    <a:pt x="256" y="194"/>
                  </a:lnTo>
                  <a:lnTo>
                    <a:pt x="216" y="212"/>
                  </a:lnTo>
                  <a:lnTo>
                    <a:pt x="180" y="230"/>
                  </a:lnTo>
                  <a:lnTo>
                    <a:pt x="148" y="250"/>
                  </a:lnTo>
                  <a:lnTo>
                    <a:pt x="118" y="268"/>
                  </a:lnTo>
                  <a:lnTo>
                    <a:pt x="90" y="288"/>
                  </a:lnTo>
                  <a:lnTo>
                    <a:pt x="66" y="310"/>
                  </a:lnTo>
                  <a:lnTo>
                    <a:pt x="46" y="330"/>
                  </a:lnTo>
                  <a:lnTo>
                    <a:pt x="30" y="352"/>
                  </a:lnTo>
                  <a:lnTo>
                    <a:pt x="16" y="374"/>
                  </a:lnTo>
                  <a:lnTo>
                    <a:pt x="8" y="396"/>
                  </a:lnTo>
                  <a:lnTo>
                    <a:pt x="2" y="418"/>
                  </a:lnTo>
                  <a:lnTo>
                    <a:pt x="0" y="440"/>
                  </a:lnTo>
                  <a:lnTo>
                    <a:pt x="0" y="440"/>
                  </a:lnTo>
                  <a:lnTo>
                    <a:pt x="2" y="462"/>
                  </a:lnTo>
                  <a:lnTo>
                    <a:pt x="6" y="484"/>
                  </a:lnTo>
                  <a:lnTo>
                    <a:pt x="16" y="504"/>
                  </a:lnTo>
                  <a:lnTo>
                    <a:pt x="28" y="526"/>
                  </a:lnTo>
                  <a:lnTo>
                    <a:pt x="44" y="546"/>
                  </a:lnTo>
                  <a:lnTo>
                    <a:pt x="62" y="566"/>
                  </a:lnTo>
                  <a:lnTo>
                    <a:pt x="84" y="586"/>
                  </a:lnTo>
                  <a:lnTo>
                    <a:pt x="110" y="606"/>
                  </a:lnTo>
                  <a:lnTo>
                    <a:pt x="138" y="624"/>
                  </a:lnTo>
                  <a:lnTo>
                    <a:pt x="168" y="642"/>
                  </a:lnTo>
                  <a:lnTo>
                    <a:pt x="202" y="660"/>
                  </a:lnTo>
                  <a:lnTo>
                    <a:pt x="238" y="678"/>
                  </a:lnTo>
                  <a:lnTo>
                    <a:pt x="278" y="696"/>
                  </a:lnTo>
                  <a:lnTo>
                    <a:pt x="320" y="712"/>
                  </a:lnTo>
                  <a:lnTo>
                    <a:pt x="364" y="728"/>
                  </a:lnTo>
                  <a:lnTo>
                    <a:pt x="410" y="742"/>
                  </a:lnTo>
                  <a:lnTo>
                    <a:pt x="460" y="756"/>
                  </a:lnTo>
                  <a:lnTo>
                    <a:pt x="510" y="770"/>
                  </a:lnTo>
                  <a:lnTo>
                    <a:pt x="618" y="796"/>
                  </a:lnTo>
                  <a:lnTo>
                    <a:pt x="734" y="818"/>
                  </a:lnTo>
                  <a:lnTo>
                    <a:pt x="858" y="838"/>
                  </a:lnTo>
                  <a:lnTo>
                    <a:pt x="988" y="854"/>
                  </a:lnTo>
                  <a:lnTo>
                    <a:pt x="1124" y="866"/>
                  </a:lnTo>
                  <a:lnTo>
                    <a:pt x="1264" y="874"/>
                  </a:lnTo>
                  <a:lnTo>
                    <a:pt x="1410" y="880"/>
                  </a:lnTo>
                  <a:lnTo>
                    <a:pt x="1116" y="772"/>
                  </a:lnTo>
                  <a:lnTo>
                    <a:pt x="1376" y="680"/>
                  </a:lnTo>
                  <a:lnTo>
                    <a:pt x="1376" y="680"/>
                  </a:lnTo>
                  <a:lnTo>
                    <a:pt x="1288" y="676"/>
                  </a:lnTo>
                  <a:lnTo>
                    <a:pt x="1200" y="670"/>
                  </a:lnTo>
                  <a:lnTo>
                    <a:pt x="1112" y="662"/>
                  </a:lnTo>
                  <a:lnTo>
                    <a:pt x="1026" y="652"/>
                  </a:lnTo>
                  <a:lnTo>
                    <a:pt x="940" y="642"/>
                  </a:lnTo>
                  <a:lnTo>
                    <a:pt x="858" y="628"/>
                  </a:lnTo>
                  <a:lnTo>
                    <a:pt x="780" y="614"/>
                  </a:lnTo>
                  <a:lnTo>
                    <a:pt x="706" y="600"/>
                  </a:lnTo>
                  <a:lnTo>
                    <a:pt x="638" y="582"/>
                  </a:lnTo>
                  <a:lnTo>
                    <a:pt x="576" y="564"/>
                  </a:lnTo>
                  <a:lnTo>
                    <a:pt x="520" y="546"/>
                  </a:lnTo>
                  <a:lnTo>
                    <a:pt x="474" y="526"/>
                  </a:lnTo>
                  <a:lnTo>
                    <a:pt x="452" y="516"/>
                  </a:lnTo>
                  <a:lnTo>
                    <a:pt x="436" y="506"/>
                  </a:lnTo>
                  <a:lnTo>
                    <a:pt x="420" y="496"/>
                  </a:lnTo>
                  <a:lnTo>
                    <a:pt x="406" y="484"/>
                  </a:lnTo>
                  <a:lnTo>
                    <a:pt x="396" y="474"/>
                  </a:lnTo>
                  <a:lnTo>
                    <a:pt x="390" y="462"/>
                  </a:lnTo>
                  <a:lnTo>
                    <a:pt x="384" y="452"/>
                  </a:lnTo>
                  <a:lnTo>
                    <a:pt x="384" y="440"/>
                  </a:lnTo>
                  <a:lnTo>
                    <a:pt x="384" y="440"/>
                  </a:lnTo>
                  <a:lnTo>
                    <a:pt x="384" y="428"/>
                  </a:lnTo>
                  <a:lnTo>
                    <a:pt x="390" y="416"/>
                  </a:lnTo>
                  <a:lnTo>
                    <a:pt x="398" y="404"/>
                  </a:lnTo>
                  <a:lnTo>
                    <a:pt x="410" y="392"/>
                  </a:lnTo>
                  <a:lnTo>
                    <a:pt x="424" y="380"/>
                  </a:lnTo>
                  <a:lnTo>
                    <a:pt x="442" y="368"/>
                  </a:lnTo>
                  <a:lnTo>
                    <a:pt x="462" y="358"/>
                  </a:lnTo>
                  <a:lnTo>
                    <a:pt x="484" y="346"/>
                  </a:lnTo>
                  <a:lnTo>
                    <a:pt x="538" y="326"/>
                  </a:lnTo>
                  <a:lnTo>
                    <a:pt x="600" y="306"/>
                  </a:lnTo>
                  <a:lnTo>
                    <a:pt x="670" y="288"/>
                  </a:lnTo>
                  <a:lnTo>
                    <a:pt x="746" y="270"/>
                  </a:lnTo>
                  <a:lnTo>
                    <a:pt x="830" y="254"/>
                  </a:lnTo>
                  <a:lnTo>
                    <a:pt x="918" y="240"/>
                  </a:lnTo>
                  <a:lnTo>
                    <a:pt x="1010" y="228"/>
                  </a:lnTo>
                  <a:lnTo>
                    <a:pt x="1104" y="218"/>
                  </a:lnTo>
                  <a:lnTo>
                    <a:pt x="1202" y="208"/>
                  </a:lnTo>
                  <a:lnTo>
                    <a:pt x="1300" y="202"/>
                  </a:lnTo>
                  <a:lnTo>
                    <a:pt x="1400" y="200"/>
                  </a:lnTo>
                  <a:lnTo>
                    <a:pt x="1496" y="198"/>
                  </a:lnTo>
                  <a:lnTo>
                    <a:pt x="1496" y="198"/>
                  </a:lnTo>
                  <a:lnTo>
                    <a:pt x="1594" y="200"/>
                  </a:lnTo>
                  <a:lnTo>
                    <a:pt x="1694" y="202"/>
                  </a:lnTo>
                  <a:lnTo>
                    <a:pt x="1792" y="208"/>
                  </a:lnTo>
                  <a:lnTo>
                    <a:pt x="1890" y="218"/>
                  </a:lnTo>
                  <a:lnTo>
                    <a:pt x="1984" y="228"/>
                  </a:lnTo>
                  <a:lnTo>
                    <a:pt x="2076" y="240"/>
                  </a:lnTo>
                  <a:lnTo>
                    <a:pt x="2164" y="254"/>
                  </a:lnTo>
                  <a:lnTo>
                    <a:pt x="2248" y="270"/>
                  </a:lnTo>
                  <a:lnTo>
                    <a:pt x="2324" y="288"/>
                  </a:lnTo>
                  <a:lnTo>
                    <a:pt x="2394" y="306"/>
                  </a:lnTo>
                  <a:lnTo>
                    <a:pt x="2456" y="326"/>
                  </a:lnTo>
                  <a:lnTo>
                    <a:pt x="2510" y="346"/>
                  </a:lnTo>
                  <a:lnTo>
                    <a:pt x="2532" y="358"/>
                  </a:lnTo>
                  <a:lnTo>
                    <a:pt x="2552" y="368"/>
                  </a:lnTo>
                  <a:lnTo>
                    <a:pt x="2570" y="380"/>
                  </a:lnTo>
                  <a:lnTo>
                    <a:pt x="2584" y="392"/>
                  </a:lnTo>
                  <a:lnTo>
                    <a:pt x="2596" y="404"/>
                  </a:lnTo>
                  <a:lnTo>
                    <a:pt x="2604" y="416"/>
                  </a:lnTo>
                  <a:lnTo>
                    <a:pt x="2608" y="428"/>
                  </a:lnTo>
                  <a:lnTo>
                    <a:pt x="2610" y="440"/>
                  </a:lnTo>
                  <a:lnTo>
                    <a:pt x="2610" y="440"/>
                  </a:lnTo>
                  <a:lnTo>
                    <a:pt x="2610" y="450"/>
                  </a:lnTo>
                  <a:lnTo>
                    <a:pt x="2606" y="460"/>
                  </a:lnTo>
                  <a:lnTo>
                    <a:pt x="2600" y="470"/>
                  </a:lnTo>
                  <a:lnTo>
                    <a:pt x="2590" y="482"/>
                  </a:lnTo>
                  <a:lnTo>
                    <a:pt x="2580" y="492"/>
                  </a:lnTo>
                  <a:lnTo>
                    <a:pt x="2566" y="500"/>
                  </a:lnTo>
                  <a:lnTo>
                    <a:pt x="2534" y="520"/>
                  </a:lnTo>
                  <a:lnTo>
                    <a:pt x="2494" y="538"/>
                  </a:lnTo>
                  <a:lnTo>
                    <a:pt x="2446" y="556"/>
                  </a:lnTo>
                  <a:lnTo>
                    <a:pt x="2392" y="574"/>
                  </a:lnTo>
                  <a:lnTo>
                    <a:pt x="2332" y="590"/>
                  </a:lnTo>
                  <a:lnTo>
                    <a:pt x="2268" y="604"/>
                  </a:lnTo>
                  <a:lnTo>
                    <a:pt x="2198" y="618"/>
                  </a:lnTo>
                  <a:lnTo>
                    <a:pt x="2124" y="632"/>
                  </a:lnTo>
                  <a:lnTo>
                    <a:pt x="2048" y="642"/>
                  </a:lnTo>
                  <a:lnTo>
                    <a:pt x="1970" y="654"/>
                  </a:lnTo>
                  <a:lnTo>
                    <a:pt x="1888" y="662"/>
                  </a:lnTo>
                  <a:lnTo>
                    <a:pt x="1808" y="670"/>
                  </a:lnTo>
                  <a:lnTo>
                    <a:pt x="1724" y="674"/>
                  </a:lnTo>
                  <a:lnTo>
                    <a:pt x="1724" y="672"/>
                  </a:lnTo>
                  <a:lnTo>
                    <a:pt x="1726" y="604"/>
                  </a:lnTo>
                  <a:lnTo>
                    <a:pt x="1262" y="770"/>
                  </a:lnTo>
                  <a:lnTo>
                    <a:pt x="1722" y="936"/>
                  </a:lnTo>
                  <a:lnTo>
                    <a:pt x="1722" y="874"/>
                  </a:lnTo>
                  <a:lnTo>
                    <a:pt x="1722" y="874"/>
                  </a:lnTo>
                  <a:lnTo>
                    <a:pt x="1856" y="868"/>
                  </a:lnTo>
                  <a:lnTo>
                    <a:pt x="1984" y="856"/>
                  </a:lnTo>
                  <a:lnTo>
                    <a:pt x="2106" y="842"/>
                  </a:lnTo>
                  <a:lnTo>
                    <a:pt x="2224" y="824"/>
                  </a:lnTo>
                  <a:lnTo>
                    <a:pt x="2336" y="804"/>
                  </a:lnTo>
                  <a:lnTo>
                    <a:pt x="2440" y="782"/>
                  </a:lnTo>
                  <a:lnTo>
                    <a:pt x="2538" y="756"/>
                  </a:lnTo>
                  <a:lnTo>
                    <a:pt x="2628" y="728"/>
                  </a:lnTo>
                  <a:lnTo>
                    <a:pt x="2670" y="714"/>
                  </a:lnTo>
                  <a:lnTo>
                    <a:pt x="2710" y="698"/>
                  </a:lnTo>
                  <a:lnTo>
                    <a:pt x="2746" y="682"/>
                  </a:lnTo>
                  <a:lnTo>
                    <a:pt x="2782" y="666"/>
                  </a:lnTo>
                  <a:lnTo>
                    <a:pt x="2814" y="650"/>
                  </a:lnTo>
                  <a:lnTo>
                    <a:pt x="2844" y="632"/>
                  </a:lnTo>
                  <a:lnTo>
                    <a:pt x="2872" y="614"/>
                  </a:lnTo>
                  <a:lnTo>
                    <a:pt x="2896" y="596"/>
                  </a:lnTo>
                  <a:lnTo>
                    <a:pt x="2920" y="578"/>
                  </a:lnTo>
                  <a:lnTo>
                    <a:pt x="2938" y="560"/>
                  </a:lnTo>
                  <a:lnTo>
                    <a:pt x="2956" y="540"/>
                  </a:lnTo>
                  <a:lnTo>
                    <a:pt x="2970" y="520"/>
                  </a:lnTo>
                  <a:lnTo>
                    <a:pt x="2980" y="500"/>
                  </a:lnTo>
                  <a:lnTo>
                    <a:pt x="2988" y="480"/>
                  </a:lnTo>
                  <a:lnTo>
                    <a:pt x="2992" y="460"/>
                  </a:lnTo>
                  <a:lnTo>
                    <a:pt x="2994" y="440"/>
                  </a:lnTo>
                  <a:lnTo>
                    <a:pt x="2994" y="440"/>
                  </a:lnTo>
                  <a:lnTo>
                    <a:pt x="2992" y="418"/>
                  </a:lnTo>
                  <a:lnTo>
                    <a:pt x="2986" y="396"/>
                  </a:lnTo>
                  <a:lnTo>
                    <a:pt x="2978" y="374"/>
                  </a:lnTo>
                  <a:lnTo>
                    <a:pt x="2964" y="352"/>
                  </a:lnTo>
                  <a:lnTo>
                    <a:pt x="2948" y="330"/>
                  </a:lnTo>
                  <a:lnTo>
                    <a:pt x="2926" y="310"/>
                  </a:lnTo>
                  <a:lnTo>
                    <a:pt x="2904" y="288"/>
                  </a:lnTo>
                  <a:lnTo>
                    <a:pt x="2876" y="268"/>
                  </a:lnTo>
                  <a:lnTo>
                    <a:pt x="2846" y="250"/>
                  </a:lnTo>
                  <a:lnTo>
                    <a:pt x="2814" y="230"/>
                  </a:lnTo>
                  <a:lnTo>
                    <a:pt x="2778" y="212"/>
                  </a:lnTo>
                  <a:lnTo>
                    <a:pt x="2738" y="194"/>
                  </a:lnTo>
                  <a:lnTo>
                    <a:pt x="2696" y="176"/>
                  </a:lnTo>
                  <a:lnTo>
                    <a:pt x="2652" y="160"/>
                  </a:lnTo>
                  <a:lnTo>
                    <a:pt x="2604" y="144"/>
                  </a:lnTo>
                  <a:lnTo>
                    <a:pt x="2556" y="128"/>
                  </a:lnTo>
                  <a:lnTo>
                    <a:pt x="2504" y="114"/>
                  </a:lnTo>
                  <a:lnTo>
                    <a:pt x="2448" y="100"/>
                  </a:lnTo>
                  <a:lnTo>
                    <a:pt x="2392" y="88"/>
                  </a:lnTo>
                  <a:lnTo>
                    <a:pt x="2334" y="76"/>
                  </a:lnTo>
                  <a:lnTo>
                    <a:pt x="2210" y="54"/>
                  </a:lnTo>
                  <a:lnTo>
                    <a:pt x="2080" y="34"/>
                  </a:lnTo>
                  <a:lnTo>
                    <a:pt x="1942" y="20"/>
                  </a:lnTo>
                  <a:lnTo>
                    <a:pt x="1798" y="8"/>
                  </a:lnTo>
                  <a:lnTo>
                    <a:pt x="1650" y="2"/>
                  </a:lnTo>
                  <a:lnTo>
                    <a:pt x="149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3200" dirty="0"/>
            </a:p>
          </p:txBody>
        </p:sp>
      </p:grpSp>
      <p:grpSp>
        <p:nvGrpSpPr>
          <p:cNvPr id="29" name="Grupo 67">
            <a:extLst>
              <a:ext uri="{FF2B5EF4-FFF2-40B4-BE49-F238E27FC236}">
                <a16:creationId xmlns:a16="http://schemas.microsoft.com/office/drawing/2014/main" id="{0F768CF5-26C0-B844-82F9-616E4500B5D7}"/>
              </a:ext>
            </a:extLst>
          </p:cNvPr>
          <p:cNvGrpSpPr/>
          <p:nvPr userDrawn="1"/>
        </p:nvGrpSpPr>
        <p:grpSpPr>
          <a:xfrm>
            <a:off x="3167035" y="3810545"/>
            <a:ext cx="3736449" cy="1045178"/>
            <a:chOff x="1828800" y="447153"/>
            <a:chExt cx="3823494" cy="1381126"/>
          </a:xfrm>
        </p:grpSpPr>
        <p:grpSp>
          <p:nvGrpSpPr>
            <p:cNvPr id="30" name="Grupo 38">
              <a:extLst>
                <a:ext uri="{FF2B5EF4-FFF2-40B4-BE49-F238E27FC236}">
                  <a16:creationId xmlns:a16="http://schemas.microsoft.com/office/drawing/2014/main" id="{B0E152F0-89BF-6D4B-927D-8E4C3E33FA77}"/>
                </a:ext>
              </a:extLst>
            </p:cNvPr>
            <p:cNvGrpSpPr/>
            <p:nvPr/>
          </p:nvGrpSpPr>
          <p:grpSpPr>
            <a:xfrm>
              <a:off x="1828800" y="447153"/>
              <a:ext cx="3823494" cy="1381126"/>
              <a:chOff x="1295400" y="381000"/>
              <a:chExt cx="5092700" cy="1676400"/>
            </a:xfrm>
          </p:grpSpPr>
          <p:sp>
            <p:nvSpPr>
              <p:cNvPr id="32" name="Forma Livre 5">
                <a:extLst>
                  <a:ext uri="{FF2B5EF4-FFF2-40B4-BE49-F238E27FC236}">
                    <a16:creationId xmlns:a16="http://schemas.microsoft.com/office/drawing/2014/main" id="{0BD1086E-4E65-2C4B-A703-697B7FCF9A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5400" y="1181100"/>
                <a:ext cx="5092700" cy="876300"/>
              </a:xfrm>
              <a:custGeom>
                <a:avLst/>
                <a:gdLst/>
                <a:ahLst/>
                <a:cxnLst>
                  <a:cxn ang="0">
                    <a:pos x="0" y="112"/>
                  </a:cxn>
                  <a:cxn ang="0">
                    <a:pos x="16" y="189"/>
                  </a:cxn>
                  <a:cxn ang="0">
                    <a:pos x="50" y="266"/>
                  </a:cxn>
                  <a:cxn ang="0">
                    <a:pos x="101" y="339"/>
                  </a:cxn>
                  <a:cxn ang="0">
                    <a:pos x="168" y="411"/>
                  </a:cxn>
                  <a:cxn ang="0">
                    <a:pos x="251" y="482"/>
                  </a:cxn>
                  <a:cxn ang="0">
                    <a:pos x="351" y="549"/>
                  </a:cxn>
                  <a:cxn ang="0">
                    <a:pos x="464" y="613"/>
                  </a:cxn>
                  <a:cxn ang="0">
                    <a:pos x="637" y="695"/>
                  </a:cxn>
                  <a:cxn ang="0">
                    <a:pos x="938" y="805"/>
                  </a:cxn>
                  <a:cxn ang="0">
                    <a:pos x="1287" y="900"/>
                  </a:cxn>
                  <a:cxn ang="0">
                    <a:pos x="1678" y="980"/>
                  </a:cxn>
                  <a:cxn ang="0">
                    <a:pos x="2104" y="1041"/>
                  </a:cxn>
                  <a:cxn ang="0">
                    <a:pos x="2560" y="1082"/>
                  </a:cxn>
                  <a:cxn ang="0">
                    <a:pos x="3042" y="1101"/>
                  </a:cxn>
                  <a:cxn ang="0">
                    <a:pos x="3372" y="1101"/>
                  </a:cxn>
                  <a:cxn ang="0">
                    <a:pos x="3854" y="1082"/>
                  </a:cxn>
                  <a:cxn ang="0">
                    <a:pos x="4310" y="1041"/>
                  </a:cxn>
                  <a:cxn ang="0">
                    <a:pos x="4736" y="980"/>
                  </a:cxn>
                  <a:cxn ang="0">
                    <a:pos x="5127" y="900"/>
                  </a:cxn>
                  <a:cxn ang="0">
                    <a:pos x="5476" y="805"/>
                  </a:cxn>
                  <a:cxn ang="0">
                    <a:pos x="5779" y="695"/>
                  </a:cxn>
                  <a:cxn ang="0">
                    <a:pos x="5952" y="613"/>
                  </a:cxn>
                  <a:cxn ang="0">
                    <a:pos x="6064" y="549"/>
                  </a:cxn>
                  <a:cxn ang="0">
                    <a:pos x="6163" y="482"/>
                  </a:cxn>
                  <a:cxn ang="0">
                    <a:pos x="6246" y="411"/>
                  </a:cxn>
                  <a:cxn ang="0">
                    <a:pos x="6315" y="339"/>
                  </a:cxn>
                  <a:cxn ang="0">
                    <a:pos x="6365" y="266"/>
                  </a:cxn>
                  <a:cxn ang="0">
                    <a:pos x="6398" y="189"/>
                  </a:cxn>
                  <a:cxn ang="0">
                    <a:pos x="6414" y="112"/>
                  </a:cxn>
                  <a:cxn ang="0">
                    <a:pos x="6416" y="0"/>
                  </a:cxn>
                  <a:cxn ang="0">
                    <a:pos x="6406" y="78"/>
                  </a:cxn>
                  <a:cxn ang="0">
                    <a:pos x="6379" y="155"/>
                  </a:cxn>
                  <a:cxn ang="0">
                    <a:pos x="6333" y="230"/>
                  </a:cxn>
                  <a:cxn ang="0">
                    <a:pos x="6272" y="302"/>
                  </a:cxn>
                  <a:cxn ang="0">
                    <a:pos x="6193" y="373"/>
                  </a:cxn>
                  <a:cxn ang="0">
                    <a:pos x="6099" y="442"/>
                  </a:cxn>
                  <a:cxn ang="0">
                    <a:pos x="5990" y="506"/>
                  </a:cxn>
                  <a:cxn ang="0">
                    <a:pos x="5867" y="568"/>
                  </a:cxn>
                  <a:cxn ang="0">
                    <a:pos x="5582" y="683"/>
                  </a:cxn>
                  <a:cxn ang="0">
                    <a:pos x="5247" y="784"/>
                  </a:cxn>
                  <a:cxn ang="0">
                    <a:pos x="4871" y="869"/>
                  </a:cxn>
                  <a:cxn ang="0">
                    <a:pos x="4456" y="936"/>
                  </a:cxn>
                  <a:cxn ang="0">
                    <a:pos x="4009" y="985"/>
                  </a:cxn>
                  <a:cxn ang="0">
                    <a:pos x="3535" y="1012"/>
                  </a:cxn>
                  <a:cxn ang="0">
                    <a:pos x="3207" y="1017"/>
                  </a:cxn>
                  <a:cxn ang="0">
                    <a:pos x="2719" y="1005"/>
                  </a:cxn>
                  <a:cxn ang="0">
                    <a:pos x="2253" y="972"/>
                  </a:cxn>
                  <a:cxn ang="0">
                    <a:pos x="1816" y="917"/>
                  </a:cxn>
                  <a:cxn ang="0">
                    <a:pos x="1414" y="844"/>
                  </a:cxn>
                  <a:cxn ang="0">
                    <a:pos x="1050" y="752"/>
                  </a:cxn>
                  <a:cxn ang="0">
                    <a:pos x="732" y="647"/>
                  </a:cxn>
                  <a:cxn ang="0">
                    <a:pos x="504" y="549"/>
                  </a:cxn>
                  <a:cxn ang="0">
                    <a:pos x="386" y="485"/>
                  </a:cxn>
                  <a:cxn ang="0">
                    <a:pos x="283" y="419"/>
                  </a:cxn>
                  <a:cxn ang="0">
                    <a:pos x="194" y="350"/>
                  </a:cxn>
                  <a:cxn ang="0">
                    <a:pos x="122" y="278"/>
                  </a:cxn>
                  <a:cxn ang="0">
                    <a:pos x="64" y="205"/>
                  </a:cxn>
                  <a:cxn ang="0">
                    <a:pos x="26" y="129"/>
                  </a:cxn>
                  <a:cxn ang="0">
                    <a:pos x="3" y="53"/>
                  </a:cxn>
                  <a:cxn ang="0">
                    <a:pos x="0" y="85"/>
                  </a:cxn>
                </a:cxnLst>
                <a:rect l="0" t="0" r="r" b="b"/>
                <a:pathLst>
                  <a:path w="6416" h="1103">
                    <a:moveTo>
                      <a:pt x="0" y="85"/>
                    </a:moveTo>
                    <a:lnTo>
                      <a:pt x="0" y="85"/>
                    </a:lnTo>
                    <a:lnTo>
                      <a:pt x="0" y="112"/>
                    </a:lnTo>
                    <a:lnTo>
                      <a:pt x="3" y="137"/>
                    </a:lnTo>
                    <a:lnTo>
                      <a:pt x="10" y="163"/>
                    </a:lnTo>
                    <a:lnTo>
                      <a:pt x="16" y="189"/>
                    </a:lnTo>
                    <a:lnTo>
                      <a:pt x="26" y="214"/>
                    </a:lnTo>
                    <a:lnTo>
                      <a:pt x="37" y="240"/>
                    </a:lnTo>
                    <a:lnTo>
                      <a:pt x="50" y="266"/>
                    </a:lnTo>
                    <a:lnTo>
                      <a:pt x="64" y="290"/>
                    </a:lnTo>
                    <a:lnTo>
                      <a:pt x="82" y="315"/>
                    </a:lnTo>
                    <a:lnTo>
                      <a:pt x="101" y="339"/>
                    </a:lnTo>
                    <a:lnTo>
                      <a:pt x="122" y="363"/>
                    </a:lnTo>
                    <a:lnTo>
                      <a:pt x="144" y="387"/>
                    </a:lnTo>
                    <a:lnTo>
                      <a:pt x="168" y="411"/>
                    </a:lnTo>
                    <a:lnTo>
                      <a:pt x="194" y="435"/>
                    </a:lnTo>
                    <a:lnTo>
                      <a:pt x="223" y="458"/>
                    </a:lnTo>
                    <a:lnTo>
                      <a:pt x="251" y="482"/>
                    </a:lnTo>
                    <a:lnTo>
                      <a:pt x="283" y="504"/>
                    </a:lnTo>
                    <a:lnTo>
                      <a:pt x="315" y="527"/>
                    </a:lnTo>
                    <a:lnTo>
                      <a:pt x="351" y="549"/>
                    </a:lnTo>
                    <a:lnTo>
                      <a:pt x="386" y="570"/>
                    </a:lnTo>
                    <a:lnTo>
                      <a:pt x="424" y="592"/>
                    </a:lnTo>
                    <a:lnTo>
                      <a:pt x="464" y="613"/>
                    </a:lnTo>
                    <a:lnTo>
                      <a:pt x="504" y="634"/>
                    </a:lnTo>
                    <a:lnTo>
                      <a:pt x="548" y="655"/>
                    </a:lnTo>
                    <a:lnTo>
                      <a:pt x="637" y="695"/>
                    </a:lnTo>
                    <a:lnTo>
                      <a:pt x="732" y="733"/>
                    </a:lnTo>
                    <a:lnTo>
                      <a:pt x="833" y="770"/>
                    </a:lnTo>
                    <a:lnTo>
                      <a:pt x="938" y="805"/>
                    </a:lnTo>
                    <a:lnTo>
                      <a:pt x="1050" y="839"/>
                    </a:lnTo>
                    <a:lnTo>
                      <a:pt x="1167" y="871"/>
                    </a:lnTo>
                    <a:lnTo>
                      <a:pt x="1287" y="900"/>
                    </a:lnTo>
                    <a:lnTo>
                      <a:pt x="1414" y="928"/>
                    </a:lnTo>
                    <a:lnTo>
                      <a:pt x="1544" y="956"/>
                    </a:lnTo>
                    <a:lnTo>
                      <a:pt x="1678" y="980"/>
                    </a:lnTo>
                    <a:lnTo>
                      <a:pt x="1816" y="1002"/>
                    </a:lnTo>
                    <a:lnTo>
                      <a:pt x="1958" y="1023"/>
                    </a:lnTo>
                    <a:lnTo>
                      <a:pt x="2104" y="1041"/>
                    </a:lnTo>
                    <a:lnTo>
                      <a:pt x="2253" y="1057"/>
                    </a:lnTo>
                    <a:lnTo>
                      <a:pt x="2405" y="1071"/>
                    </a:lnTo>
                    <a:lnTo>
                      <a:pt x="2560" y="1082"/>
                    </a:lnTo>
                    <a:lnTo>
                      <a:pt x="2719" y="1090"/>
                    </a:lnTo>
                    <a:lnTo>
                      <a:pt x="2879" y="1097"/>
                    </a:lnTo>
                    <a:lnTo>
                      <a:pt x="3042" y="1101"/>
                    </a:lnTo>
                    <a:lnTo>
                      <a:pt x="3207" y="1103"/>
                    </a:lnTo>
                    <a:lnTo>
                      <a:pt x="3207" y="1103"/>
                    </a:lnTo>
                    <a:lnTo>
                      <a:pt x="3372" y="1101"/>
                    </a:lnTo>
                    <a:lnTo>
                      <a:pt x="3535" y="1097"/>
                    </a:lnTo>
                    <a:lnTo>
                      <a:pt x="3696" y="1090"/>
                    </a:lnTo>
                    <a:lnTo>
                      <a:pt x="3854" y="1082"/>
                    </a:lnTo>
                    <a:lnTo>
                      <a:pt x="4009" y="1071"/>
                    </a:lnTo>
                    <a:lnTo>
                      <a:pt x="4162" y="1057"/>
                    </a:lnTo>
                    <a:lnTo>
                      <a:pt x="4310" y="1041"/>
                    </a:lnTo>
                    <a:lnTo>
                      <a:pt x="4456" y="1023"/>
                    </a:lnTo>
                    <a:lnTo>
                      <a:pt x="4599" y="1002"/>
                    </a:lnTo>
                    <a:lnTo>
                      <a:pt x="4736" y="980"/>
                    </a:lnTo>
                    <a:lnTo>
                      <a:pt x="4871" y="956"/>
                    </a:lnTo>
                    <a:lnTo>
                      <a:pt x="5001" y="928"/>
                    </a:lnTo>
                    <a:lnTo>
                      <a:pt x="5127" y="900"/>
                    </a:lnTo>
                    <a:lnTo>
                      <a:pt x="5247" y="871"/>
                    </a:lnTo>
                    <a:lnTo>
                      <a:pt x="5364" y="839"/>
                    </a:lnTo>
                    <a:lnTo>
                      <a:pt x="5476" y="805"/>
                    </a:lnTo>
                    <a:lnTo>
                      <a:pt x="5582" y="770"/>
                    </a:lnTo>
                    <a:lnTo>
                      <a:pt x="5683" y="733"/>
                    </a:lnTo>
                    <a:lnTo>
                      <a:pt x="5779" y="695"/>
                    </a:lnTo>
                    <a:lnTo>
                      <a:pt x="5867" y="655"/>
                    </a:lnTo>
                    <a:lnTo>
                      <a:pt x="5910" y="634"/>
                    </a:lnTo>
                    <a:lnTo>
                      <a:pt x="5952" y="613"/>
                    </a:lnTo>
                    <a:lnTo>
                      <a:pt x="5990" y="592"/>
                    </a:lnTo>
                    <a:lnTo>
                      <a:pt x="6029" y="570"/>
                    </a:lnTo>
                    <a:lnTo>
                      <a:pt x="6064" y="549"/>
                    </a:lnTo>
                    <a:lnTo>
                      <a:pt x="6099" y="527"/>
                    </a:lnTo>
                    <a:lnTo>
                      <a:pt x="6133" y="504"/>
                    </a:lnTo>
                    <a:lnTo>
                      <a:pt x="6163" y="482"/>
                    </a:lnTo>
                    <a:lnTo>
                      <a:pt x="6193" y="458"/>
                    </a:lnTo>
                    <a:lnTo>
                      <a:pt x="6221" y="435"/>
                    </a:lnTo>
                    <a:lnTo>
                      <a:pt x="6246" y="411"/>
                    </a:lnTo>
                    <a:lnTo>
                      <a:pt x="6272" y="387"/>
                    </a:lnTo>
                    <a:lnTo>
                      <a:pt x="6294" y="363"/>
                    </a:lnTo>
                    <a:lnTo>
                      <a:pt x="6315" y="339"/>
                    </a:lnTo>
                    <a:lnTo>
                      <a:pt x="6333" y="315"/>
                    </a:lnTo>
                    <a:lnTo>
                      <a:pt x="6350" y="290"/>
                    </a:lnTo>
                    <a:lnTo>
                      <a:pt x="6365" y="266"/>
                    </a:lnTo>
                    <a:lnTo>
                      <a:pt x="6379" y="240"/>
                    </a:lnTo>
                    <a:lnTo>
                      <a:pt x="6390" y="214"/>
                    </a:lnTo>
                    <a:lnTo>
                      <a:pt x="6398" y="189"/>
                    </a:lnTo>
                    <a:lnTo>
                      <a:pt x="6406" y="163"/>
                    </a:lnTo>
                    <a:lnTo>
                      <a:pt x="6411" y="137"/>
                    </a:lnTo>
                    <a:lnTo>
                      <a:pt x="6414" y="112"/>
                    </a:lnTo>
                    <a:lnTo>
                      <a:pt x="6416" y="85"/>
                    </a:lnTo>
                    <a:lnTo>
                      <a:pt x="6416" y="0"/>
                    </a:lnTo>
                    <a:lnTo>
                      <a:pt x="6416" y="0"/>
                    </a:lnTo>
                    <a:lnTo>
                      <a:pt x="6414" y="27"/>
                    </a:lnTo>
                    <a:lnTo>
                      <a:pt x="6411" y="53"/>
                    </a:lnTo>
                    <a:lnTo>
                      <a:pt x="6406" y="78"/>
                    </a:lnTo>
                    <a:lnTo>
                      <a:pt x="6398" y="104"/>
                    </a:lnTo>
                    <a:lnTo>
                      <a:pt x="6390" y="129"/>
                    </a:lnTo>
                    <a:lnTo>
                      <a:pt x="6379" y="155"/>
                    </a:lnTo>
                    <a:lnTo>
                      <a:pt x="6365" y="181"/>
                    </a:lnTo>
                    <a:lnTo>
                      <a:pt x="6350" y="205"/>
                    </a:lnTo>
                    <a:lnTo>
                      <a:pt x="6333" y="230"/>
                    </a:lnTo>
                    <a:lnTo>
                      <a:pt x="6315" y="254"/>
                    </a:lnTo>
                    <a:lnTo>
                      <a:pt x="6294" y="278"/>
                    </a:lnTo>
                    <a:lnTo>
                      <a:pt x="6272" y="302"/>
                    </a:lnTo>
                    <a:lnTo>
                      <a:pt x="6246" y="326"/>
                    </a:lnTo>
                    <a:lnTo>
                      <a:pt x="6221" y="350"/>
                    </a:lnTo>
                    <a:lnTo>
                      <a:pt x="6193" y="373"/>
                    </a:lnTo>
                    <a:lnTo>
                      <a:pt x="6163" y="395"/>
                    </a:lnTo>
                    <a:lnTo>
                      <a:pt x="6133" y="419"/>
                    </a:lnTo>
                    <a:lnTo>
                      <a:pt x="6099" y="442"/>
                    </a:lnTo>
                    <a:lnTo>
                      <a:pt x="6064" y="463"/>
                    </a:lnTo>
                    <a:lnTo>
                      <a:pt x="6029" y="485"/>
                    </a:lnTo>
                    <a:lnTo>
                      <a:pt x="5990" y="506"/>
                    </a:lnTo>
                    <a:lnTo>
                      <a:pt x="5952" y="528"/>
                    </a:lnTo>
                    <a:lnTo>
                      <a:pt x="5910" y="549"/>
                    </a:lnTo>
                    <a:lnTo>
                      <a:pt x="5867" y="568"/>
                    </a:lnTo>
                    <a:lnTo>
                      <a:pt x="5779" y="608"/>
                    </a:lnTo>
                    <a:lnTo>
                      <a:pt x="5683" y="647"/>
                    </a:lnTo>
                    <a:lnTo>
                      <a:pt x="5582" y="683"/>
                    </a:lnTo>
                    <a:lnTo>
                      <a:pt x="5476" y="719"/>
                    </a:lnTo>
                    <a:lnTo>
                      <a:pt x="5364" y="752"/>
                    </a:lnTo>
                    <a:lnTo>
                      <a:pt x="5247" y="784"/>
                    </a:lnTo>
                    <a:lnTo>
                      <a:pt x="5127" y="815"/>
                    </a:lnTo>
                    <a:lnTo>
                      <a:pt x="5001" y="844"/>
                    </a:lnTo>
                    <a:lnTo>
                      <a:pt x="4871" y="869"/>
                    </a:lnTo>
                    <a:lnTo>
                      <a:pt x="4736" y="895"/>
                    </a:lnTo>
                    <a:lnTo>
                      <a:pt x="4599" y="917"/>
                    </a:lnTo>
                    <a:lnTo>
                      <a:pt x="4456" y="936"/>
                    </a:lnTo>
                    <a:lnTo>
                      <a:pt x="4310" y="956"/>
                    </a:lnTo>
                    <a:lnTo>
                      <a:pt x="4162" y="972"/>
                    </a:lnTo>
                    <a:lnTo>
                      <a:pt x="4009" y="985"/>
                    </a:lnTo>
                    <a:lnTo>
                      <a:pt x="3854" y="996"/>
                    </a:lnTo>
                    <a:lnTo>
                      <a:pt x="3696" y="1005"/>
                    </a:lnTo>
                    <a:lnTo>
                      <a:pt x="3535" y="1012"/>
                    </a:lnTo>
                    <a:lnTo>
                      <a:pt x="3372" y="1015"/>
                    </a:lnTo>
                    <a:lnTo>
                      <a:pt x="3207" y="1017"/>
                    </a:lnTo>
                    <a:lnTo>
                      <a:pt x="3207" y="1017"/>
                    </a:lnTo>
                    <a:lnTo>
                      <a:pt x="3042" y="1015"/>
                    </a:lnTo>
                    <a:lnTo>
                      <a:pt x="2879" y="1012"/>
                    </a:lnTo>
                    <a:lnTo>
                      <a:pt x="2719" y="1005"/>
                    </a:lnTo>
                    <a:lnTo>
                      <a:pt x="2560" y="996"/>
                    </a:lnTo>
                    <a:lnTo>
                      <a:pt x="2405" y="985"/>
                    </a:lnTo>
                    <a:lnTo>
                      <a:pt x="2253" y="972"/>
                    </a:lnTo>
                    <a:lnTo>
                      <a:pt x="2104" y="956"/>
                    </a:lnTo>
                    <a:lnTo>
                      <a:pt x="1958" y="936"/>
                    </a:lnTo>
                    <a:lnTo>
                      <a:pt x="1816" y="917"/>
                    </a:lnTo>
                    <a:lnTo>
                      <a:pt x="1678" y="895"/>
                    </a:lnTo>
                    <a:lnTo>
                      <a:pt x="1544" y="869"/>
                    </a:lnTo>
                    <a:lnTo>
                      <a:pt x="1414" y="844"/>
                    </a:lnTo>
                    <a:lnTo>
                      <a:pt x="1287" y="815"/>
                    </a:lnTo>
                    <a:lnTo>
                      <a:pt x="1167" y="784"/>
                    </a:lnTo>
                    <a:lnTo>
                      <a:pt x="1050" y="752"/>
                    </a:lnTo>
                    <a:lnTo>
                      <a:pt x="938" y="719"/>
                    </a:lnTo>
                    <a:lnTo>
                      <a:pt x="833" y="683"/>
                    </a:lnTo>
                    <a:lnTo>
                      <a:pt x="732" y="647"/>
                    </a:lnTo>
                    <a:lnTo>
                      <a:pt x="637" y="608"/>
                    </a:lnTo>
                    <a:lnTo>
                      <a:pt x="548" y="568"/>
                    </a:lnTo>
                    <a:lnTo>
                      <a:pt x="504" y="549"/>
                    </a:lnTo>
                    <a:lnTo>
                      <a:pt x="464" y="528"/>
                    </a:lnTo>
                    <a:lnTo>
                      <a:pt x="424" y="506"/>
                    </a:lnTo>
                    <a:lnTo>
                      <a:pt x="386" y="485"/>
                    </a:lnTo>
                    <a:lnTo>
                      <a:pt x="351" y="463"/>
                    </a:lnTo>
                    <a:lnTo>
                      <a:pt x="315" y="442"/>
                    </a:lnTo>
                    <a:lnTo>
                      <a:pt x="283" y="419"/>
                    </a:lnTo>
                    <a:lnTo>
                      <a:pt x="251" y="395"/>
                    </a:lnTo>
                    <a:lnTo>
                      <a:pt x="223" y="373"/>
                    </a:lnTo>
                    <a:lnTo>
                      <a:pt x="194" y="350"/>
                    </a:lnTo>
                    <a:lnTo>
                      <a:pt x="168" y="326"/>
                    </a:lnTo>
                    <a:lnTo>
                      <a:pt x="144" y="302"/>
                    </a:lnTo>
                    <a:lnTo>
                      <a:pt x="122" y="278"/>
                    </a:lnTo>
                    <a:lnTo>
                      <a:pt x="101" y="254"/>
                    </a:lnTo>
                    <a:lnTo>
                      <a:pt x="82" y="230"/>
                    </a:lnTo>
                    <a:lnTo>
                      <a:pt x="64" y="205"/>
                    </a:lnTo>
                    <a:lnTo>
                      <a:pt x="50" y="181"/>
                    </a:lnTo>
                    <a:lnTo>
                      <a:pt x="37" y="155"/>
                    </a:lnTo>
                    <a:lnTo>
                      <a:pt x="26" y="129"/>
                    </a:lnTo>
                    <a:lnTo>
                      <a:pt x="16" y="104"/>
                    </a:lnTo>
                    <a:lnTo>
                      <a:pt x="10" y="78"/>
                    </a:lnTo>
                    <a:lnTo>
                      <a:pt x="3" y="53"/>
                    </a:lnTo>
                    <a:lnTo>
                      <a:pt x="0" y="27"/>
                    </a:lnTo>
                    <a:lnTo>
                      <a:pt x="0" y="0"/>
                    </a:lnTo>
                    <a:lnTo>
                      <a:pt x="0" y="8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0" scaled="1"/>
              </a:gradFill>
              <a:ln w="3175">
                <a:noFill/>
                <a:round/>
                <a:headEnd/>
                <a:tailEnd/>
              </a:ln>
              <a:effectLst/>
            </p:spPr>
            <p:txBody>
              <a:bodyPr lIns="18288" tIns="9144" rIns="18288" bIns="9144" rtlCol="0" anchor="ctr"/>
              <a:lstStyle/>
              <a:p>
                <a:pPr algn="ctr" rtl="0">
                  <a:lnSpc>
                    <a:spcPct val="85000"/>
                  </a:lnSpc>
                  <a:spcBef>
                    <a:spcPct val="20000"/>
                  </a:spcBef>
                  <a:defRPr/>
                </a:pPr>
                <a:endParaRPr lang="pt-BR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112" charset="0"/>
                </a:endParaRPr>
              </a:p>
            </p:txBody>
          </p:sp>
          <p:sp>
            <p:nvSpPr>
              <p:cNvPr id="33" name="Forma Livre 6">
                <a:extLst>
                  <a:ext uri="{FF2B5EF4-FFF2-40B4-BE49-F238E27FC236}">
                    <a16:creationId xmlns:a16="http://schemas.microsoft.com/office/drawing/2014/main" id="{0B21C42A-1F96-4F41-82AE-37E79FA2A6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5400" y="381000"/>
                <a:ext cx="5092700" cy="1614488"/>
              </a:xfrm>
              <a:custGeom>
                <a:avLst/>
                <a:gdLst/>
                <a:ahLst/>
                <a:cxnLst>
                  <a:cxn ang="0">
                    <a:pos x="6414" y="1044"/>
                  </a:cxn>
                  <a:cxn ang="0">
                    <a:pos x="6398" y="1121"/>
                  </a:cxn>
                  <a:cxn ang="0">
                    <a:pos x="6365" y="1198"/>
                  </a:cxn>
                  <a:cxn ang="0">
                    <a:pos x="6315" y="1271"/>
                  </a:cxn>
                  <a:cxn ang="0">
                    <a:pos x="6246" y="1343"/>
                  </a:cxn>
                  <a:cxn ang="0">
                    <a:pos x="6163" y="1412"/>
                  </a:cxn>
                  <a:cxn ang="0">
                    <a:pos x="6064" y="1480"/>
                  </a:cxn>
                  <a:cxn ang="0">
                    <a:pos x="5952" y="1544"/>
                  </a:cxn>
                  <a:cxn ang="0">
                    <a:pos x="5779" y="1625"/>
                  </a:cxn>
                  <a:cxn ang="0">
                    <a:pos x="5476" y="1736"/>
                  </a:cxn>
                  <a:cxn ang="0">
                    <a:pos x="5127" y="1832"/>
                  </a:cxn>
                  <a:cxn ang="0">
                    <a:pos x="4736" y="1912"/>
                  </a:cxn>
                  <a:cxn ang="0">
                    <a:pos x="4310" y="1973"/>
                  </a:cxn>
                  <a:cxn ang="0">
                    <a:pos x="3854" y="2013"/>
                  </a:cxn>
                  <a:cxn ang="0">
                    <a:pos x="3372" y="2032"/>
                  </a:cxn>
                  <a:cxn ang="0">
                    <a:pos x="3042" y="2032"/>
                  </a:cxn>
                  <a:cxn ang="0">
                    <a:pos x="2560" y="2013"/>
                  </a:cxn>
                  <a:cxn ang="0">
                    <a:pos x="2104" y="1973"/>
                  </a:cxn>
                  <a:cxn ang="0">
                    <a:pos x="1678" y="1912"/>
                  </a:cxn>
                  <a:cxn ang="0">
                    <a:pos x="1287" y="1832"/>
                  </a:cxn>
                  <a:cxn ang="0">
                    <a:pos x="938" y="1736"/>
                  </a:cxn>
                  <a:cxn ang="0">
                    <a:pos x="637" y="1625"/>
                  </a:cxn>
                  <a:cxn ang="0">
                    <a:pos x="464" y="1544"/>
                  </a:cxn>
                  <a:cxn ang="0">
                    <a:pos x="351" y="1480"/>
                  </a:cxn>
                  <a:cxn ang="0">
                    <a:pos x="251" y="1412"/>
                  </a:cxn>
                  <a:cxn ang="0">
                    <a:pos x="168" y="1343"/>
                  </a:cxn>
                  <a:cxn ang="0">
                    <a:pos x="101" y="1271"/>
                  </a:cxn>
                  <a:cxn ang="0">
                    <a:pos x="50" y="1198"/>
                  </a:cxn>
                  <a:cxn ang="0">
                    <a:pos x="16" y="1121"/>
                  </a:cxn>
                  <a:cxn ang="0">
                    <a:pos x="0" y="1044"/>
                  </a:cxn>
                  <a:cxn ang="0">
                    <a:pos x="0" y="991"/>
                  </a:cxn>
                  <a:cxn ang="0">
                    <a:pos x="16" y="913"/>
                  </a:cxn>
                  <a:cxn ang="0">
                    <a:pos x="50" y="837"/>
                  </a:cxn>
                  <a:cxn ang="0">
                    <a:pos x="101" y="762"/>
                  </a:cxn>
                  <a:cxn ang="0">
                    <a:pos x="168" y="690"/>
                  </a:cxn>
                  <a:cxn ang="0">
                    <a:pos x="251" y="621"/>
                  </a:cxn>
                  <a:cxn ang="0">
                    <a:pos x="351" y="554"/>
                  </a:cxn>
                  <a:cxn ang="0">
                    <a:pos x="464" y="490"/>
                  </a:cxn>
                  <a:cxn ang="0">
                    <a:pos x="637" y="408"/>
                  </a:cxn>
                  <a:cxn ang="0">
                    <a:pos x="938" y="298"/>
                  </a:cxn>
                  <a:cxn ang="0">
                    <a:pos x="1287" y="202"/>
                  </a:cxn>
                  <a:cxn ang="0">
                    <a:pos x="1678" y="123"/>
                  </a:cxn>
                  <a:cxn ang="0">
                    <a:pos x="2104" y="62"/>
                  </a:cxn>
                  <a:cxn ang="0">
                    <a:pos x="2560" y="21"/>
                  </a:cxn>
                  <a:cxn ang="0">
                    <a:pos x="3042" y="2"/>
                  </a:cxn>
                  <a:cxn ang="0">
                    <a:pos x="3372" y="2"/>
                  </a:cxn>
                  <a:cxn ang="0">
                    <a:pos x="3854" y="21"/>
                  </a:cxn>
                  <a:cxn ang="0">
                    <a:pos x="4310" y="62"/>
                  </a:cxn>
                  <a:cxn ang="0">
                    <a:pos x="4736" y="123"/>
                  </a:cxn>
                  <a:cxn ang="0">
                    <a:pos x="5127" y="202"/>
                  </a:cxn>
                  <a:cxn ang="0">
                    <a:pos x="5476" y="298"/>
                  </a:cxn>
                  <a:cxn ang="0">
                    <a:pos x="5779" y="408"/>
                  </a:cxn>
                  <a:cxn ang="0">
                    <a:pos x="5952" y="490"/>
                  </a:cxn>
                  <a:cxn ang="0">
                    <a:pos x="6064" y="554"/>
                  </a:cxn>
                  <a:cxn ang="0">
                    <a:pos x="6163" y="621"/>
                  </a:cxn>
                  <a:cxn ang="0">
                    <a:pos x="6246" y="690"/>
                  </a:cxn>
                  <a:cxn ang="0">
                    <a:pos x="6315" y="762"/>
                  </a:cxn>
                  <a:cxn ang="0">
                    <a:pos x="6365" y="837"/>
                  </a:cxn>
                  <a:cxn ang="0">
                    <a:pos x="6398" y="913"/>
                  </a:cxn>
                  <a:cxn ang="0">
                    <a:pos x="6414" y="991"/>
                  </a:cxn>
                </a:cxnLst>
                <a:rect l="0" t="0" r="r" b="b"/>
                <a:pathLst>
                  <a:path w="6416" h="2034">
                    <a:moveTo>
                      <a:pt x="6416" y="1017"/>
                    </a:moveTo>
                    <a:lnTo>
                      <a:pt x="6416" y="1017"/>
                    </a:lnTo>
                    <a:lnTo>
                      <a:pt x="6414" y="1044"/>
                    </a:lnTo>
                    <a:lnTo>
                      <a:pt x="6411" y="1070"/>
                    </a:lnTo>
                    <a:lnTo>
                      <a:pt x="6406" y="1095"/>
                    </a:lnTo>
                    <a:lnTo>
                      <a:pt x="6398" y="1121"/>
                    </a:lnTo>
                    <a:lnTo>
                      <a:pt x="6390" y="1146"/>
                    </a:lnTo>
                    <a:lnTo>
                      <a:pt x="6379" y="1172"/>
                    </a:lnTo>
                    <a:lnTo>
                      <a:pt x="6365" y="1198"/>
                    </a:lnTo>
                    <a:lnTo>
                      <a:pt x="6350" y="1222"/>
                    </a:lnTo>
                    <a:lnTo>
                      <a:pt x="6333" y="1247"/>
                    </a:lnTo>
                    <a:lnTo>
                      <a:pt x="6315" y="1271"/>
                    </a:lnTo>
                    <a:lnTo>
                      <a:pt x="6294" y="1295"/>
                    </a:lnTo>
                    <a:lnTo>
                      <a:pt x="6272" y="1319"/>
                    </a:lnTo>
                    <a:lnTo>
                      <a:pt x="6246" y="1343"/>
                    </a:lnTo>
                    <a:lnTo>
                      <a:pt x="6221" y="1367"/>
                    </a:lnTo>
                    <a:lnTo>
                      <a:pt x="6193" y="1390"/>
                    </a:lnTo>
                    <a:lnTo>
                      <a:pt x="6163" y="1412"/>
                    </a:lnTo>
                    <a:lnTo>
                      <a:pt x="6133" y="1436"/>
                    </a:lnTo>
                    <a:lnTo>
                      <a:pt x="6099" y="1459"/>
                    </a:lnTo>
                    <a:lnTo>
                      <a:pt x="6064" y="1480"/>
                    </a:lnTo>
                    <a:lnTo>
                      <a:pt x="6029" y="1502"/>
                    </a:lnTo>
                    <a:lnTo>
                      <a:pt x="5990" y="1523"/>
                    </a:lnTo>
                    <a:lnTo>
                      <a:pt x="5952" y="1544"/>
                    </a:lnTo>
                    <a:lnTo>
                      <a:pt x="5910" y="1564"/>
                    </a:lnTo>
                    <a:lnTo>
                      <a:pt x="5867" y="1585"/>
                    </a:lnTo>
                    <a:lnTo>
                      <a:pt x="5779" y="1625"/>
                    </a:lnTo>
                    <a:lnTo>
                      <a:pt x="5683" y="1664"/>
                    </a:lnTo>
                    <a:lnTo>
                      <a:pt x="5582" y="1700"/>
                    </a:lnTo>
                    <a:lnTo>
                      <a:pt x="5476" y="1736"/>
                    </a:lnTo>
                    <a:lnTo>
                      <a:pt x="5364" y="1769"/>
                    </a:lnTo>
                    <a:lnTo>
                      <a:pt x="5247" y="1801"/>
                    </a:lnTo>
                    <a:lnTo>
                      <a:pt x="5127" y="1832"/>
                    </a:lnTo>
                    <a:lnTo>
                      <a:pt x="5001" y="1861"/>
                    </a:lnTo>
                    <a:lnTo>
                      <a:pt x="4871" y="1886"/>
                    </a:lnTo>
                    <a:lnTo>
                      <a:pt x="4736" y="1912"/>
                    </a:lnTo>
                    <a:lnTo>
                      <a:pt x="4599" y="1934"/>
                    </a:lnTo>
                    <a:lnTo>
                      <a:pt x="4456" y="1953"/>
                    </a:lnTo>
                    <a:lnTo>
                      <a:pt x="4310" y="1973"/>
                    </a:lnTo>
                    <a:lnTo>
                      <a:pt x="4162" y="1989"/>
                    </a:lnTo>
                    <a:lnTo>
                      <a:pt x="4009" y="2002"/>
                    </a:lnTo>
                    <a:lnTo>
                      <a:pt x="3854" y="2013"/>
                    </a:lnTo>
                    <a:lnTo>
                      <a:pt x="3696" y="2022"/>
                    </a:lnTo>
                    <a:lnTo>
                      <a:pt x="3535" y="2029"/>
                    </a:lnTo>
                    <a:lnTo>
                      <a:pt x="3372" y="2032"/>
                    </a:lnTo>
                    <a:lnTo>
                      <a:pt x="3207" y="2034"/>
                    </a:lnTo>
                    <a:lnTo>
                      <a:pt x="3207" y="2034"/>
                    </a:lnTo>
                    <a:lnTo>
                      <a:pt x="3042" y="2032"/>
                    </a:lnTo>
                    <a:lnTo>
                      <a:pt x="2879" y="2029"/>
                    </a:lnTo>
                    <a:lnTo>
                      <a:pt x="2719" y="2022"/>
                    </a:lnTo>
                    <a:lnTo>
                      <a:pt x="2560" y="2013"/>
                    </a:lnTo>
                    <a:lnTo>
                      <a:pt x="2405" y="2002"/>
                    </a:lnTo>
                    <a:lnTo>
                      <a:pt x="2253" y="1989"/>
                    </a:lnTo>
                    <a:lnTo>
                      <a:pt x="2104" y="1973"/>
                    </a:lnTo>
                    <a:lnTo>
                      <a:pt x="1958" y="1953"/>
                    </a:lnTo>
                    <a:lnTo>
                      <a:pt x="1816" y="1934"/>
                    </a:lnTo>
                    <a:lnTo>
                      <a:pt x="1678" y="1912"/>
                    </a:lnTo>
                    <a:lnTo>
                      <a:pt x="1544" y="1886"/>
                    </a:lnTo>
                    <a:lnTo>
                      <a:pt x="1414" y="1861"/>
                    </a:lnTo>
                    <a:lnTo>
                      <a:pt x="1287" y="1832"/>
                    </a:lnTo>
                    <a:lnTo>
                      <a:pt x="1167" y="1801"/>
                    </a:lnTo>
                    <a:lnTo>
                      <a:pt x="1050" y="1769"/>
                    </a:lnTo>
                    <a:lnTo>
                      <a:pt x="938" y="1736"/>
                    </a:lnTo>
                    <a:lnTo>
                      <a:pt x="833" y="1700"/>
                    </a:lnTo>
                    <a:lnTo>
                      <a:pt x="732" y="1664"/>
                    </a:lnTo>
                    <a:lnTo>
                      <a:pt x="637" y="1625"/>
                    </a:lnTo>
                    <a:lnTo>
                      <a:pt x="548" y="1585"/>
                    </a:lnTo>
                    <a:lnTo>
                      <a:pt x="504" y="1564"/>
                    </a:lnTo>
                    <a:lnTo>
                      <a:pt x="464" y="1544"/>
                    </a:lnTo>
                    <a:lnTo>
                      <a:pt x="424" y="1523"/>
                    </a:lnTo>
                    <a:lnTo>
                      <a:pt x="386" y="1502"/>
                    </a:lnTo>
                    <a:lnTo>
                      <a:pt x="351" y="1480"/>
                    </a:lnTo>
                    <a:lnTo>
                      <a:pt x="315" y="1459"/>
                    </a:lnTo>
                    <a:lnTo>
                      <a:pt x="283" y="1436"/>
                    </a:lnTo>
                    <a:lnTo>
                      <a:pt x="251" y="1412"/>
                    </a:lnTo>
                    <a:lnTo>
                      <a:pt x="223" y="1390"/>
                    </a:lnTo>
                    <a:lnTo>
                      <a:pt x="194" y="1367"/>
                    </a:lnTo>
                    <a:lnTo>
                      <a:pt x="168" y="1343"/>
                    </a:lnTo>
                    <a:lnTo>
                      <a:pt x="144" y="1319"/>
                    </a:lnTo>
                    <a:lnTo>
                      <a:pt x="122" y="1295"/>
                    </a:lnTo>
                    <a:lnTo>
                      <a:pt x="101" y="1271"/>
                    </a:lnTo>
                    <a:lnTo>
                      <a:pt x="82" y="1247"/>
                    </a:lnTo>
                    <a:lnTo>
                      <a:pt x="64" y="1222"/>
                    </a:lnTo>
                    <a:lnTo>
                      <a:pt x="50" y="1198"/>
                    </a:lnTo>
                    <a:lnTo>
                      <a:pt x="37" y="1172"/>
                    </a:lnTo>
                    <a:lnTo>
                      <a:pt x="26" y="1146"/>
                    </a:lnTo>
                    <a:lnTo>
                      <a:pt x="16" y="1121"/>
                    </a:lnTo>
                    <a:lnTo>
                      <a:pt x="10" y="1095"/>
                    </a:lnTo>
                    <a:lnTo>
                      <a:pt x="3" y="1070"/>
                    </a:lnTo>
                    <a:lnTo>
                      <a:pt x="0" y="1044"/>
                    </a:lnTo>
                    <a:lnTo>
                      <a:pt x="0" y="1017"/>
                    </a:lnTo>
                    <a:lnTo>
                      <a:pt x="0" y="1017"/>
                    </a:lnTo>
                    <a:lnTo>
                      <a:pt x="0" y="991"/>
                    </a:lnTo>
                    <a:lnTo>
                      <a:pt x="3" y="964"/>
                    </a:lnTo>
                    <a:lnTo>
                      <a:pt x="10" y="938"/>
                    </a:lnTo>
                    <a:lnTo>
                      <a:pt x="16" y="913"/>
                    </a:lnTo>
                    <a:lnTo>
                      <a:pt x="26" y="887"/>
                    </a:lnTo>
                    <a:lnTo>
                      <a:pt x="37" y="861"/>
                    </a:lnTo>
                    <a:lnTo>
                      <a:pt x="50" y="837"/>
                    </a:lnTo>
                    <a:lnTo>
                      <a:pt x="64" y="812"/>
                    </a:lnTo>
                    <a:lnTo>
                      <a:pt x="82" y="788"/>
                    </a:lnTo>
                    <a:lnTo>
                      <a:pt x="101" y="762"/>
                    </a:lnTo>
                    <a:lnTo>
                      <a:pt x="122" y="738"/>
                    </a:lnTo>
                    <a:lnTo>
                      <a:pt x="144" y="714"/>
                    </a:lnTo>
                    <a:lnTo>
                      <a:pt x="168" y="690"/>
                    </a:lnTo>
                    <a:lnTo>
                      <a:pt x="194" y="668"/>
                    </a:lnTo>
                    <a:lnTo>
                      <a:pt x="223" y="644"/>
                    </a:lnTo>
                    <a:lnTo>
                      <a:pt x="251" y="621"/>
                    </a:lnTo>
                    <a:lnTo>
                      <a:pt x="283" y="599"/>
                    </a:lnTo>
                    <a:lnTo>
                      <a:pt x="315" y="576"/>
                    </a:lnTo>
                    <a:lnTo>
                      <a:pt x="351" y="554"/>
                    </a:lnTo>
                    <a:lnTo>
                      <a:pt x="386" y="532"/>
                    </a:lnTo>
                    <a:lnTo>
                      <a:pt x="424" y="511"/>
                    </a:lnTo>
                    <a:lnTo>
                      <a:pt x="464" y="490"/>
                    </a:lnTo>
                    <a:lnTo>
                      <a:pt x="504" y="469"/>
                    </a:lnTo>
                    <a:lnTo>
                      <a:pt x="548" y="448"/>
                    </a:lnTo>
                    <a:lnTo>
                      <a:pt x="637" y="408"/>
                    </a:lnTo>
                    <a:lnTo>
                      <a:pt x="732" y="370"/>
                    </a:lnTo>
                    <a:lnTo>
                      <a:pt x="833" y="333"/>
                    </a:lnTo>
                    <a:lnTo>
                      <a:pt x="938" y="298"/>
                    </a:lnTo>
                    <a:lnTo>
                      <a:pt x="1050" y="264"/>
                    </a:lnTo>
                    <a:lnTo>
                      <a:pt x="1167" y="232"/>
                    </a:lnTo>
                    <a:lnTo>
                      <a:pt x="1287" y="202"/>
                    </a:lnTo>
                    <a:lnTo>
                      <a:pt x="1414" y="173"/>
                    </a:lnTo>
                    <a:lnTo>
                      <a:pt x="1544" y="147"/>
                    </a:lnTo>
                    <a:lnTo>
                      <a:pt x="1678" y="123"/>
                    </a:lnTo>
                    <a:lnTo>
                      <a:pt x="1816" y="101"/>
                    </a:lnTo>
                    <a:lnTo>
                      <a:pt x="1958" y="80"/>
                    </a:lnTo>
                    <a:lnTo>
                      <a:pt x="2104" y="62"/>
                    </a:lnTo>
                    <a:lnTo>
                      <a:pt x="2253" y="46"/>
                    </a:lnTo>
                    <a:lnTo>
                      <a:pt x="2405" y="32"/>
                    </a:lnTo>
                    <a:lnTo>
                      <a:pt x="2560" y="21"/>
                    </a:lnTo>
                    <a:lnTo>
                      <a:pt x="2719" y="11"/>
                    </a:lnTo>
                    <a:lnTo>
                      <a:pt x="2879" y="5"/>
                    </a:lnTo>
                    <a:lnTo>
                      <a:pt x="3042" y="2"/>
                    </a:lnTo>
                    <a:lnTo>
                      <a:pt x="3207" y="0"/>
                    </a:lnTo>
                    <a:lnTo>
                      <a:pt x="3207" y="0"/>
                    </a:lnTo>
                    <a:lnTo>
                      <a:pt x="3372" y="2"/>
                    </a:lnTo>
                    <a:lnTo>
                      <a:pt x="3535" y="5"/>
                    </a:lnTo>
                    <a:lnTo>
                      <a:pt x="3696" y="11"/>
                    </a:lnTo>
                    <a:lnTo>
                      <a:pt x="3854" y="21"/>
                    </a:lnTo>
                    <a:lnTo>
                      <a:pt x="4009" y="32"/>
                    </a:lnTo>
                    <a:lnTo>
                      <a:pt x="4162" y="46"/>
                    </a:lnTo>
                    <a:lnTo>
                      <a:pt x="4310" y="62"/>
                    </a:lnTo>
                    <a:lnTo>
                      <a:pt x="4456" y="80"/>
                    </a:lnTo>
                    <a:lnTo>
                      <a:pt x="4599" y="101"/>
                    </a:lnTo>
                    <a:lnTo>
                      <a:pt x="4736" y="123"/>
                    </a:lnTo>
                    <a:lnTo>
                      <a:pt x="4871" y="147"/>
                    </a:lnTo>
                    <a:lnTo>
                      <a:pt x="5001" y="173"/>
                    </a:lnTo>
                    <a:lnTo>
                      <a:pt x="5127" y="202"/>
                    </a:lnTo>
                    <a:lnTo>
                      <a:pt x="5247" y="232"/>
                    </a:lnTo>
                    <a:lnTo>
                      <a:pt x="5364" y="264"/>
                    </a:lnTo>
                    <a:lnTo>
                      <a:pt x="5476" y="298"/>
                    </a:lnTo>
                    <a:lnTo>
                      <a:pt x="5582" y="333"/>
                    </a:lnTo>
                    <a:lnTo>
                      <a:pt x="5683" y="370"/>
                    </a:lnTo>
                    <a:lnTo>
                      <a:pt x="5779" y="408"/>
                    </a:lnTo>
                    <a:lnTo>
                      <a:pt x="5867" y="448"/>
                    </a:lnTo>
                    <a:lnTo>
                      <a:pt x="5910" y="469"/>
                    </a:lnTo>
                    <a:lnTo>
                      <a:pt x="5952" y="490"/>
                    </a:lnTo>
                    <a:lnTo>
                      <a:pt x="5990" y="511"/>
                    </a:lnTo>
                    <a:lnTo>
                      <a:pt x="6029" y="532"/>
                    </a:lnTo>
                    <a:lnTo>
                      <a:pt x="6064" y="554"/>
                    </a:lnTo>
                    <a:lnTo>
                      <a:pt x="6099" y="576"/>
                    </a:lnTo>
                    <a:lnTo>
                      <a:pt x="6133" y="599"/>
                    </a:lnTo>
                    <a:lnTo>
                      <a:pt x="6163" y="621"/>
                    </a:lnTo>
                    <a:lnTo>
                      <a:pt x="6193" y="644"/>
                    </a:lnTo>
                    <a:lnTo>
                      <a:pt x="6221" y="668"/>
                    </a:lnTo>
                    <a:lnTo>
                      <a:pt x="6246" y="690"/>
                    </a:lnTo>
                    <a:lnTo>
                      <a:pt x="6272" y="714"/>
                    </a:lnTo>
                    <a:lnTo>
                      <a:pt x="6294" y="738"/>
                    </a:lnTo>
                    <a:lnTo>
                      <a:pt x="6315" y="762"/>
                    </a:lnTo>
                    <a:lnTo>
                      <a:pt x="6333" y="788"/>
                    </a:lnTo>
                    <a:lnTo>
                      <a:pt x="6350" y="812"/>
                    </a:lnTo>
                    <a:lnTo>
                      <a:pt x="6365" y="837"/>
                    </a:lnTo>
                    <a:lnTo>
                      <a:pt x="6379" y="861"/>
                    </a:lnTo>
                    <a:lnTo>
                      <a:pt x="6390" y="887"/>
                    </a:lnTo>
                    <a:lnTo>
                      <a:pt x="6398" y="913"/>
                    </a:lnTo>
                    <a:lnTo>
                      <a:pt x="6406" y="938"/>
                    </a:lnTo>
                    <a:lnTo>
                      <a:pt x="6411" y="964"/>
                    </a:lnTo>
                    <a:lnTo>
                      <a:pt x="6414" y="991"/>
                    </a:lnTo>
                    <a:lnTo>
                      <a:pt x="6416" y="1017"/>
                    </a:lnTo>
                    <a:lnTo>
                      <a:pt x="6416" y="1017"/>
                    </a:lnTo>
                    <a:close/>
                  </a:path>
                </a:pathLst>
              </a:custGeom>
              <a:gradFill flip="none" rotWithShape="1">
                <a:gsLst>
                  <a:gs pos="26000">
                    <a:schemeClr val="accent6">
                      <a:lumMod val="20000"/>
                      <a:lumOff val="80000"/>
                    </a:schemeClr>
                  </a:gs>
                  <a:gs pos="100000">
                    <a:schemeClr val="accent6"/>
                  </a:gs>
                </a:gsLst>
                <a:lin ang="1440000" scaled="0"/>
                <a:tileRect/>
              </a:gradFill>
              <a:ln w="3175">
                <a:noFill/>
                <a:round/>
                <a:headEnd/>
                <a:tailEnd/>
              </a:ln>
              <a:effectLst/>
            </p:spPr>
            <p:txBody>
              <a:bodyPr lIns="18288" tIns="9144" rIns="18288" bIns="9144" rtlCol="0" anchor="ctr"/>
              <a:lstStyle/>
              <a:p>
                <a:pPr algn="ctr" rtl="0">
                  <a:lnSpc>
                    <a:spcPct val="85000"/>
                  </a:lnSpc>
                  <a:spcBef>
                    <a:spcPct val="20000"/>
                  </a:spcBef>
                  <a:defRPr/>
                </a:pPr>
                <a:endParaRPr lang="pt-BR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112" charset="0"/>
                </a:endParaRPr>
              </a:p>
            </p:txBody>
          </p:sp>
        </p:grpSp>
        <p:sp>
          <p:nvSpPr>
            <p:cNvPr id="31" name="Forma Livre 15">
              <a:extLst>
                <a:ext uri="{FF2B5EF4-FFF2-40B4-BE49-F238E27FC236}">
                  <a16:creationId xmlns:a16="http://schemas.microsoft.com/office/drawing/2014/main" id="{665D42DD-892F-9E4F-BB5F-149C739A3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3658" y="615933"/>
              <a:ext cx="3273779" cy="1023467"/>
            </a:xfrm>
            <a:custGeom>
              <a:avLst/>
              <a:gdLst/>
              <a:ahLst/>
              <a:cxnLst>
                <a:cxn ang="0">
                  <a:pos x="1196" y="8"/>
                </a:cxn>
                <a:cxn ang="0">
                  <a:pos x="660" y="76"/>
                </a:cxn>
                <a:cxn ang="0">
                  <a:pos x="438" y="128"/>
                </a:cxn>
                <a:cxn ang="0">
                  <a:pos x="256" y="194"/>
                </a:cxn>
                <a:cxn ang="0">
                  <a:pos x="118" y="268"/>
                </a:cxn>
                <a:cxn ang="0">
                  <a:pos x="30" y="352"/>
                </a:cxn>
                <a:cxn ang="0">
                  <a:pos x="0" y="440"/>
                </a:cxn>
                <a:cxn ang="0">
                  <a:pos x="16" y="504"/>
                </a:cxn>
                <a:cxn ang="0">
                  <a:pos x="84" y="586"/>
                </a:cxn>
                <a:cxn ang="0">
                  <a:pos x="202" y="660"/>
                </a:cxn>
                <a:cxn ang="0">
                  <a:pos x="364" y="728"/>
                </a:cxn>
                <a:cxn ang="0">
                  <a:pos x="618" y="796"/>
                </a:cxn>
                <a:cxn ang="0">
                  <a:pos x="1124" y="866"/>
                </a:cxn>
                <a:cxn ang="0">
                  <a:pos x="1376" y="680"/>
                </a:cxn>
                <a:cxn ang="0">
                  <a:pos x="1112" y="662"/>
                </a:cxn>
                <a:cxn ang="0">
                  <a:pos x="780" y="614"/>
                </a:cxn>
                <a:cxn ang="0">
                  <a:pos x="520" y="546"/>
                </a:cxn>
                <a:cxn ang="0">
                  <a:pos x="420" y="496"/>
                </a:cxn>
                <a:cxn ang="0">
                  <a:pos x="384" y="452"/>
                </a:cxn>
                <a:cxn ang="0">
                  <a:pos x="390" y="416"/>
                </a:cxn>
                <a:cxn ang="0">
                  <a:pos x="442" y="368"/>
                </a:cxn>
                <a:cxn ang="0">
                  <a:pos x="600" y="306"/>
                </a:cxn>
                <a:cxn ang="0">
                  <a:pos x="918" y="240"/>
                </a:cxn>
                <a:cxn ang="0">
                  <a:pos x="1300" y="202"/>
                </a:cxn>
                <a:cxn ang="0">
                  <a:pos x="1594" y="200"/>
                </a:cxn>
                <a:cxn ang="0">
                  <a:pos x="1984" y="228"/>
                </a:cxn>
                <a:cxn ang="0">
                  <a:pos x="2324" y="288"/>
                </a:cxn>
                <a:cxn ang="0">
                  <a:pos x="2532" y="358"/>
                </a:cxn>
                <a:cxn ang="0">
                  <a:pos x="2596" y="404"/>
                </a:cxn>
                <a:cxn ang="0">
                  <a:pos x="2610" y="440"/>
                </a:cxn>
                <a:cxn ang="0">
                  <a:pos x="2590" y="482"/>
                </a:cxn>
                <a:cxn ang="0">
                  <a:pos x="2494" y="538"/>
                </a:cxn>
                <a:cxn ang="0">
                  <a:pos x="2268" y="604"/>
                </a:cxn>
                <a:cxn ang="0">
                  <a:pos x="1970" y="654"/>
                </a:cxn>
                <a:cxn ang="0">
                  <a:pos x="1724" y="672"/>
                </a:cxn>
                <a:cxn ang="0">
                  <a:pos x="1722" y="874"/>
                </a:cxn>
                <a:cxn ang="0">
                  <a:pos x="2106" y="842"/>
                </a:cxn>
                <a:cxn ang="0">
                  <a:pos x="2538" y="756"/>
                </a:cxn>
                <a:cxn ang="0">
                  <a:pos x="2746" y="682"/>
                </a:cxn>
                <a:cxn ang="0">
                  <a:pos x="2872" y="614"/>
                </a:cxn>
                <a:cxn ang="0">
                  <a:pos x="2956" y="540"/>
                </a:cxn>
                <a:cxn ang="0">
                  <a:pos x="2992" y="460"/>
                </a:cxn>
                <a:cxn ang="0">
                  <a:pos x="2986" y="396"/>
                </a:cxn>
                <a:cxn ang="0">
                  <a:pos x="2926" y="310"/>
                </a:cxn>
                <a:cxn ang="0">
                  <a:pos x="2814" y="230"/>
                </a:cxn>
                <a:cxn ang="0">
                  <a:pos x="2652" y="160"/>
                </a:cxn>
                <a:cxn ang="0">
                  <a:pos x="2448" y="100"/>
                </a:cxn>
                <a:cxn ang="0">
                  <a:pos x="2080" y="34"/>
                </a:cxn>
                <a:cxn ang="0">
                  <a:pos x="1496" y="0"/>
                </a:cxn>
              </a:cxnLst>
              <a:rect l="0" t="0" r="r" b="b"/>
              <a:pathLst>
                <a:path w="2994" h="936">
                  <a:moveTo>
                    <a:pt x="1496" y="0"/>
                  </a:moveTo>
                  <a:lnTo>
                    <a:pt x="1496" y="0"/>
                  </a:lnTo>
                  <a:lnTo>
                    <a:pt x="1344" y="2"/>
                  </a:lnTo>
                  <a:lnTo>
                    <a:pt x="1196" y="8"/>
                  </a:lnTo>
                  <a:lnTo>
                    <a:pt x="1052" y="20"/>
                  </a:lnTo>
                  <a:lnTo>
                    <a:pt x="914" y="34"/>
                  </a:lnTo>
                  <a:lnTo>
                    <a:pt x="784" y="54"/>
                  </a:lnTo>
                  <a:lnTo>
                    <a:pt x="660" y="76"/>
                  </a:lnTo>
                  <a:lnTo>
                    <a:pt x="602" y="88"/>
                  </a:lnTo>
                  <a:lnTo>
                    <a:pt x="544" y="100"/>
                  </a:lnTo>
                  <a:lnTo>
                    <a:pt x="490" y="114"/>
                  </a:lnTo>
                  <a:lnTo>
                    <a:pt x="438" y="128"/>
                  </a:lnTo>
                  <a:lnTo>
                    <a:pt x="388" y="144"/>
                  </a:lnTo>
                  <a:lnTo>
                    <a:pt x="342" y="160"/>
                  </a:lnTo>
                  <a:lnTo>
                    <a:pt x="298" y="176"/>
                  </a:lnTo>
                  <a:lnTo>
                    <a:pt x="256" y="194"/>
                  </a:lnTo>
                  <a:lnTo>
                    <a:pt x="216" y="212"/>
                  </a:lnTo>
                  <a:lnTo>
                    <a:pt x="180" y="230"/>
                  </a:lnTo>
                  <a:lnTo>
                    <a:pt x="148" y="250"/>
                  </a:lnTo>
                  <a:lnTo>
                    <a:pt x="118" y="268"/>
                  </a:lnTo>
                  <a:lnTo>
                    <a:pt x="90" y="288"/>
                  </a:lnTo>
                  <a:lnTo>
                    <a:pt x="66" y="310"/>
                  </a:lnTo>
                  <a:lnTo>
                    <a:pt x="46" y="330"/>
                  </a:lnTo>
                  <a:lnTo>
                    <a:pt x="30" y="352"/>
                  </a:lnTo>
                  <a:lnTo>
                    <a:pt x="16" y="374"/>
                  </a:lnTo>
                  <a:lnTo>
                    <a:pt x="8" y="396"/>
                  </a:lnTo>
                  <a:lnTo>
                    <a:pt x="2" y="418"/>
                  </a:lnTo>
                  <a:lnTo>
                    <a:pt x="0" y="440"/>
                  </a:lnTo>
                  <a:lnTo>
                    <a:pt x="0" y="440"/>
                  </a:lnTo>
                  <a:lnTo>
                    <a:pt x="2" y="462"/>
                  </a:lnTo>
                  <a:lnTo>
                    <a:pt x="6" y="484"/>
                  </a:lnTo>
                  <a:lnTo>
                    <a:pt x="16" y="504"/>
                  </a:lnTo>
                  <a:lnTo>
                    <a:pt x="28" y="526"/>
                  </a:lnTo>
                  <a:lnTo>
                    <a:pt x="44" y="546"/>
                  </a:lnTo>
                  <a:lnTo>
                    <a:pt x="62" y="566"/>
                  </a:lnTo>
                  <a:lnTo>
                    <a:pt x="84" y="586"/>
                  </a:lnTo>
                  <a:lnTo>
                    <a:pt x="110" y="606"/>
                  </a:lnTo>
                  <a:lnTo>
                    <a:pt x="138" y="624"/>
                  </a:lnTo>
                  <a:lnTo>
                    <a:pt x="168" y="642"/>
                  </a:lnTo>
                  <a:lnTo>
                    <a:pt x="202" y="660"/>
                  </a:lnTo>
                  <a:lnTo>
                    <a:pt x="238" y="678"/>
                  </a:lnTo>
                  <a:lnTo>
                    <a:pt x="278" y="696"/>
                  </a:lnTo>
                  <a:lnTo>
                    <a:pt x="320" y="712"/>
                  </a:lnTo>
                  <a:lnTo>
                    <a:pt x="364" y="728"/>
                  </a:lnTo>
                  <a:lnTo>
                    <a:pt x="410" y="742"/>
                  </a:lnTo>
                  <a:lnTo>
                    <a:pt x="460" y="756"/>
                  </a:lnTo>
                  <a:lnTo>
                    <a:pt x="510" y="770"/>
                  </a:lnTo>
                  <a:lnTo>
                    <a:pt x="618" y="796"/>
                  </a:lnTo>
                  <a:lnTo>
                    <a:pt x="734" y="818"/>
                  </a:lnTo>
                  <a:lnTo>
                    <a:pt x="858" y="838"/>
                  </a:lnTo>
                  <a:lnTo>
                    <a:pt x="988" y="854"/>
                  </a:lnTo>
                  <a:lnTo>
                    <a:pt x="1124" y="866"/>
                  </a:lnTo>
                  <a:lnTo>
                    <a:pt x="1264" y="874"/>
                  </a:lnTo>
                  <a:lnTo>
                    <a:pt x="1410" y="880"/>
                  </a:lnTo>
                  <a:lnTo>
                    <a:pt x="1116" y="772"/>
                  </a:lnTo>
                  <a:lnTo>
                    <a:pt x="1376" y="680"/>
                  </a:lnTo>
                  <a:lnTo>
                    <a:pt x="1376" y="680"/>
                  </a:lnTo>
                  <a:lnTo>
                    <a:pt x="1288" y="676"/>
                  </a:lnTo>
                  <a:lnTo>
                    <a:pt x="1200" y="670"/>
                  </a:lnTo>
                  <a:lnTo>
                    <a:pt x="1112" y="662"/>
                  </a:lnTo>
                  <a:lnTo>
                    <a:pt x="1026" y="652"/>
                  </a:lnTo>
                  <a:lnTo>
                    <a:pt x="940" y="642"/>
                  </a:lnTo>
                  <a:lnTo>
                    <a:pt x="858" y="628"/>
                  </a:lnTo>
                  <a:lnTo>
                    <a:pt x="780" y="614"/>
                  </a:lnTo>
                  <a:lnTo>
                    <a:pt x="706" y="600"/>
                  </a:lnTo>
                  <a:lnTo>
                    <a:pt x="638" y="582"/>
                  </a:lnTo>
                  <a:lnTo>
                    <a:pt x="576" y="564"/>
                  </a:lnTo>
                  <a:lnTo>
                    <a:pt x="520" y="546"/>
                  </a:lnTo>
                  <a:lnTo>
                    <a:pt x="474" y="526"/>
                  </a:lnTo>
                  <a:lnTo>
                    <a:pt x="452" y="516"/>
                  </a:lnTo>
                  <a:lnTo>
                    <a:pt x="436" y="506"/>
                  </a:lnTo>
                  <a:lnTo>
                    <a:pt x="420" y="496"/>
                  </a:lnTo>
                  <a:lnTo>
                    <a:pt x="406" y="484"/>
                  </a:lnTo>
                  <a:lnTo>
                    <a:pt x="396" y="474"/>
                  </a:lnTo>
                  <a:lnTo>
                    <a:pt x="390" y="462"/>
                  </a:lnTo>
                  <a:lnTo>
                    <a:pt x="384" y="452"/>
                  </a:lnTo>
                  <a:lnTo>
                    <a:pt x="384" y="440"/>
                  </a:lnTo>
                  <a:lnTo>
                    <a:pt x="384" y="440"/>
                  </a:lnTo>
                  <a:lnTo>
                    <a:pt x="384" y="428"/>
                  </a:lnTo>
                  <a:lnTo>
                    <a:pt x="390" y="416"/>
                  </a:lnTo>
                  <a:lnTo>
                    <a:pt x="398" y="404"/>
                  </a:lnTo>
                  <a:lnTo>
                    <a:pt x="410" y="392"/>
                  </a:lnTo>
                  <a:lnTo>
                    <a:pt x="424" y="380"/>
                  </a:lnTo>
                  <a:lnTo>
                    <a:pt x="442" y="368"/>
                  </a:lnTo>
                  <a:lnTo>
                    <a:pt x="462" y="358"/>
                  </a:lnTo>
                  <a:lnTo>
                    <a:pt x="484" y="346"/>
                  </a:lnTo>
                  <a:lnTo>
                    <a:pt x="538" y="326"/>
                  </a:lnTo>
                  <a:lnTo>
                    <a:pt x="600" y="306"/>
                  </a:lnTo>
                  <a:lnTo>
                    <a:pt x="670" y="288"/>
                  </a:lnTo>
                  <a:lnTo>
                    <a:pt x="746" y="270"/>
                  </a:lnTo>
                  <a:lnTo>
                    <a:pt x="830" y="254"/>
                  </a:lnTo>
                  <a:lnTo>
                    <a:pt x="918" y="240"/>
                  </a:lnTo>
                  <a:lnTo>
                    <a:pt x="1010" y="228"/>
                  </a:lnTo>
                  <a:lnTo>
                    <a:pt x="1104" y="218"/>
                  </a:lnTo>
                  <a:lnTo>
                    <a:pt x="1202" y="208"/>
                  </a:lnTo>
                  <a:lnTo>
                    <a:pt x="1300" y="202"/>
                  </a:lnTo>
                  <a:lnTo>
                    <a:pt x="1400" y="200"/>
                  </a:lnTo>
                  <a:lnTo>
                    <a:pt x="1496" y="198"/>
                  </a:lnTo>
                  <a:lnTo>
                    <a:pt x="1496" y="198"/>
                  </a:lnTo>
                  <a:lnTo>
                    <a:pt x="1594" y="200"/>
                  </a:lnTo>
                  <a:lnTo>
                    <a:pt x="1694" y="202"/>
                  </a:lnTo>
                  <a:lnTo>
                    <a:pt x="1792" y="208"/>
                  </a:lnTo>
                  <a:lnTo>
                    <a:pt x="1890" y="218"/>
                  </a:lnTo>
                  <a:lnTo>
                    <a:pt x="1984" y="228"/>
                  </a:lnTo>
                  <a:lnTo>
                    <a:pt x="2076" y="240"/>
                  </a:lnTo>
                  <a:lnTo>
                    <a:pt x="2164" y="254"/>
                  </a:lnTo>
                  <a:lnTo>
                    <a:pt x="2248" y="270"/>
                  </a:lnTo>
                  <a:lnTo>
                    <a:pt x="2324" y="288"/>
                  </a:lnTo>
                  <a:lnTo>
                    <a:pt x="2394" y="306"/>
                  </a:lnTo>
                  <a:lnTo>
                    <a:pt x="2456" y="326"/>
                  </a:lnTo>
                  <a:lnTo>
                    <a:pt x="2510" y="346"/>
                  </a:lnTo>
                  <a:lnTo>
                    <a:pt x="2532" y="358"/>
                  </a:lnTo>
                  <a:lnTo>
                    <a:pt x="2552" y="368"/>
                  </a:lnTo>
                  <a:lnTo>
                    <a:pt x="2570" y="380"/>
                  </a:lnTo>
                  <a:lnTo>
                    <a:pt x="2584" y="392"/>
                  </a:lnTo>
                  <a:lnTo>
                    <a:pt x="2596" y="404"/>
                  </a:lnTo>
                  <a:lnTo>
                    <a:pt x="2604" y="416"/>
                  </a:lnTo>
                  <a:lnTo>
                    <a:pt x="2608" y="428"/>
                  </a:lnTo>
                  <a:lnTo>
                    <a:pt x="2610" y="440"/>
                  </a:lnTo>
                  <a:lnTo>
                    <a:pt x="2610" y="440"/>
                  </a:lnTo>
                  <a:lnTo>
                    <a:pt x="2610" y="450"/>
                  </a:lnTo>
                  <a:lnTo>
                    <a:pt x="2606" y="460"/>
                  </a:lnTo>
                  <a:lnTo>
                    <a:pt x="2600" y="470"/>
                  </a:lnTo>
                  <a:lnTo>
                    <a:pt x="2590" y="482"/>
                  </a:lnTo>
                  <a:lnTo>
                    <a:pt x="2580" y="492"/>
                  </a:lnTo>
                  <a:lnTo>
                    <a:pt x="2566" y="500"/>
                  </a:lnTo>
                  <a:lnTo>
                    <a:pt x="2534" y="520"/>
                  </a:lnTo>
                  <a:lnTo>
                    <a:pt x="2494" y="538"/>
                  </a:lnTo>
                  <a:lnTo>
                    <a:pt x="2446" y="556"/>
                  </a:lnTo>
                  <a:lnTo>
                    <a:pt x="2392" y="574"/>
                  </a:lnTo>
                  <a:lnTo>
                    <a:pt x="2332" y="590"/>
                  </a:lnTo>
                  <a:lnTo>
                    <a:pt x="2268" y="604"/>
                  </a:lnTo>
                  <a:lnTo>
                    <a:pt x="2198" y="618"/>
                  </a:lnTo>
                  <a:lnTo>
                    <a:pt x="2124" y="632"/>
                  </a:lnTo>
                  <a:lnTo>
                    <a:pt x="2048" y="642"/>
                  </a:lnTo>
                  <a:lnTo>
                    <a:pt x="1970" y="654"/>
                  </a:lnTo>
                  <a:lnTo>
                    <a:pt x="1888" y="662"/>
                  </a:lnTo>
                  <a:lnTo>
                    <a:pt x="1808" y="670"/>
                  </a:lnTo>
                  <a:lnTo>
                    <a:pt x="1724" y="674"/>
                  </a:lnTo>
                  <a:lnTo>
                    <a:pt x="1724" y="672"/>
                  </a:lnTo>
                  <a:lnTo>
                    <a:pt x="1726" y="604"/>
                  </a:lnTo>
                  <a:lnTo>
                    <a:pt x="1262" y="770"/>
                  </a:lnTo>
                  <a:lnTo>
                    <a:pt x="1722" y="936"/>
                  </a:lnTo>
                  <a:lnTo>
                    <a:pt x="1722" y="874"/>
                  </a:lnTo>
                  <a:lnTo>
                    <a:pt x="1722" y="874"/>
                  </a:lnTo>
                  <a:lnTo>
                    <a:pt x="1856" y="868"/>
                  </a:lnTo>
                  <a:lnTo>
                    <a:pt x="1984" y="856"/>
                  </a:lnTo>
                  <a:lnTo>
                    <a:pt x="2106" y="842"/>
                  </a:lnTo>
                  <a:lnTo>
                    <a:pt x="2224" y="824"/>
                  </a:lnTo>
                  <a:lnTo>
                    <a:pt x="2336" y="804"/>
                  </a:lnTo>
                  <a:lnTo>
                    <a:pt x="2440" y="782"/>
                  </a:lnTo>
                  <a:lnTo>
                    <a:pt x="2538" y="756"/>
                  </a:lnTo>
                  <a:lnTo>
                    <a:pt x="2628" y="728"/>
                  </a:lnTo>
                  <a:lnTo>
                    <a:pt x="2670" y="714"/>
                  </a:lnTo>
                  <a:lnTo>
                    <a:pt x="2710" y="698"/>
                  </a:lnTo>
                  <a:lnTo>
                    <a:pt x="2746" y="682"/>
                  </a:lnTo>
                  <a:lnTo>
                    <a:pt x="2782" y="666"/>
                  </a:lnTo>
                  <a:lnTo>
                    <a:pt x="2814" y="650"/>
                  </a:lnTo>
                  <a:lnTo>
                    <a:pt x="2844" y="632"/>
                  </a:lnTo>
                  <a:lnTo>
                    <a:pt x="2872" y="614"/>
                  </a:lnTo>
                  <a:lnTo>
                    <a:pt x="2896" y="596"/>
                  </a:lnTo>
                  <a:lnTo>
                    <a:pt x="2920" y="578"/>
                  </a:lnTo>
                  <a:lnTo>
                    <a:pt x="2938" y="560"/>
                  </a:lnTo>
                  <a:lnTo>
                    <a:pt x="2956" y="540"/>
                  </a:lnTo>
                  <a:lnTo>
                    <a:pt x="2970" y="520"/>
                  </a:lnTo>
                  <a:lnTo>
                    <a:pt x="2980" y="500"/>
                  </a:lnTo>
                  <a:lnTo>
                    <a:pt x="2988" y="480"/>
                  </a:lnTo>
                  <a:lnTo>
                    <a:pt x="2992" y="460"/>
                  </a:lnTo>
                  <a:lnTo>
                    <a:pt x="2994" y="440"/>
                  </a:lnTo>
                  <a:lnTo>
                    <a:pt x="2994" y="440"/>
                  </a:lnTo>
                  <a:lnTo>
                    <a:pt x="2992" y="418"/>
                  </a:lnTo>
                  <a:lnTo>
                    <a:pt x="2986" y="396"/>
                  </a:lnTo>
                  <a:lnTo>
                    <a:pt x="2978" y="374"/>
                  </a:lnTo>
                  <a:lnTo>
                    <a:pt x="2964" y="352"/>
                  </a:lnTo>
                  <a:lnTo>
                    <a:pt x="2948" y="330"/>
                  </a:lnTo>
                  <a:lnTo>
                    <a:pt x="2926" y="310"/>
                  </a:lnTo>
                  <a:lnTo>
                    <a:pt x="2904" y="288"/>
                  </a:lnTo>
                  <a:lnTo>
                    <a:pt x="2876" y="268"/>
                  </a:lnTo>
                  <a:lnTo>
                    <a:pt x="2846" y="250"/>
                  </a:lnTo>
                  <a:lnTo>
                    <a:pt x="2814" y="230"/>
                  </a:lnTo>
                  <a:lnTo>
                    <a:pt x="2778" y="212"/>
                  </a:lnTo>
                  <a:lnTo>
                    <a:pt x="2738" y="194"/>
                  </a:lnTo>
                  <a:lnTo>
                    <a:pt x="2696" y="176"/>
                  </a:lnTo>
                  <a:lnTo>
                    <a:pt x="2652" y="160"/>
                  </a:lnTo>
                  <a:lnTo>
                    <a:pt x="2604" y="144"/>
                  </a:lnTo>
                  <a:lnTo>
                    <a:pt x="2556" y="128"/>
                  </a:lnTo>
                  <a:lnTo>
                    <a:pt x="2504" y="114"/>
                  </a:lnTo>
                  <a:lnTo>
                    <a:pt x="2448" y="100"/>
                  </a:lnTo>
                  <a:lnTo>
                    <a:pt x="2392" y="88"/>
                  </a:lnTo>
                  <a:lnTo>
                    <a:pt x="2334" y="76"/>
                  </a:lnTo>
                  <a:lnTo>
                    <a:pt x="2210" y="54"/>
                  </a:lnTo>
                  <a:lnTo>
                    <a:pt x="2080" y="34"/>
                  </a:lnTo>
                  <a:lnTo>
                    <a:pt x="1942" y="20"/>
                  </a:lnTo>
                  <a:lnTo>
                    <a:pt x="1798" y="8"/>
                  </a:lnTo>
                  <a:lnTo>
                    <a:pt x="1650" y="2"/>
                  </a:lnTo>
                  <a:lnTo>
                    <a:pt x="149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3200" dirty="0"/>
            </a:p>
          </p:txBody>
        </p:sp>
      </p:grpSp>
      <p:grpSp>
        <p:nvGrpSpPr>
          <p:cNvPr id="34" name="Grupo 67">
            <a:extLst>
              <a:ext uri="{FF2B5EF4-FFF2-40B4-BE49-F238E27FC236}">
                <a16:creationId xmlns:a16="http://schemas.microsoft.com/office/drawing/2014/main" id="{1E9C1A81-79B7-AA43-8916-CF640B03B84C}"/>
              </a:ext>
            </a:extLst>
          </p:cNvPr>
          <p:cNvGrpSpPr/>
          <p:nvPr userDrawn="1"/>
        </p:nvGrpSpPr>
        <p:grpSpPr>
          <a:xfrm>
            <a:off x="2889232" y="2984500"/>
            <a:ext cx="4292052" cy="1200594"/>
            <a:chOff x="1828800" y="447153"/>
            <a:chExt cx="3823494" cy="1381126"/>
          </a:xfrm>
        </p:grpSpPr>
        <p:grpSp>
          <p:nvGrpSpPr>
            <p:cNvPr id="35" name="Grupo 38">
              <a:extLst>
                <a:ext uri="{FF2B5EF4-FFF2-40B4-BE49-F238E27FC236}">
                  <a16:creationId xmlns:a16="http://schemas.microsoft.com/office/drawing/2014/main" id="{7BECE556-2C8D-C44F-AAB8-F8FFA73136C8}"/>
                </a:ext>
              </a:extLst>
            </p:cNvPr>
            <p:cNvGrpSpPr/>
            <p:nvPr/>
          </p:nvGrpSpPr>
          <p:grpSpPr>
            <a:xfrm>
              <a:off x="1828800" y="447153"/>
              <a:ext cx="3823494" cy="1381126"/>
              <a:chOff x="1295400" y="381000"/>
              <a:chExt cx="5092700" cy="1676400"/>
            </a:xfrm>
          </p:grpSpPr>
          <p:sp>
            <p:nvSpPr>
              <p:cNvPr id="37" name="Forma Livre 5">
                <a:extLst>
                  <a:ext uri="{FF2B5EF4-FFF2-40B4-BE49-F238E27FC236}">
                    <a16:creationId xmlns:a16="http://schemas.microsoft.com/office/drawing/2014/main" id="{63703CAE-998B-E54A-89AC-508502E815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5400" y="1181100"/>
                <a:ext cx="5092700" cy="876300"/>
              </a:xfrm>
              <a:custGeom>
                <a:avLst/>
                <a:gdLst/>
                <a:ahLst/>
                <a:cxnLst>
                  <a:cxn ang="0">
                    <a:pos x="0" y="112"/>
                  </a:cxn>
                  <a:cxn ang="0">
                    <a:pos x="16" y="189"/>
                  </a:cxn>
                  <a:cxn ang="0">
                    <a:pos x="50" y="266"/>
                  </a:cxn>
                  <a:cxn ang="0">
                    <a:pos x="101" y="339"/>
                  </a:cxn>
                  <a:cxn ang="0">
                    <a:pos x="168" y="411"/>
                  </a:cxn>
                  <a:cxn ang="0">
                    <a:pos x="251" y="482"/>
                  </a:cxn>
                  <a:cxn ang="0">
                    <a:pos x="351" y="549"/>
                  </a:cxn>
                  <a:cxn ang="0">
                    <a:pos x="464" y="613"/>
                  </a:cxn>
                  <a:cxn ang="0">
                    <a:pos x="637" y="695"/>
                  </a:cxn>
                  <a:cxn ang="0">
                    <a:pos x="938" y="805"/>
                  </a:cxn>
                  <a:cxn ang="0">
                    <a:pos x="1287" y="900"/>
                  </a:cxn>
                  <a:cxn ang="0">
                    <a:pos x="1678" y="980"/>
                  </a:cxn>
                  <a:cxn ang="0">
                    <a:pos x="2104" y="1041"/>
                  </a:cxn>
                  <a:cxn ang="0">
                    <a:pos x="2560" y="1082"/>
                  </a:cxn>
                  <a:cxn ang="0">
                    <a:pos x="3042" y="1101"/>
                  </a:cxn>
                  <a:cxn ang="0">
                    <a:pos x="3372" y="1101"/>
                  </a:cxn>
                  <a:cxn ang="0">
                    <a:pos x="3854" y="1082"/>
                  </a:cxn>
                  <a:cxn ang="0">
                    <a:pos x="4310" y="1041"/>
                  </a:cxn>
                  <a:cxn ang="0">
                    <a:pos x="4736" y="980"/>
                  </a:cxn>
                  <a:cxn ang="0">
                    <a:pos x="5127" y="900"/>
                  </a:cxn>
                  <a:cxn ang="0">
                    <a:pos x="5476" y="805"/>
                  </a:cxn>
                  <a:cxn ang="0">
                    <a:pos x="5779" y="695"/>
                  </a:cxn>
                  <a:cxn ang="0">
                    <a:pos x="5952" y="613"/>
                  </a:cxn>
                  <a:cxn ang="0">
                    <a:pos x="6064" y="549"/>
                  </a:cxn>
                  <a:cxn ang="0">
                    <a:pos x="6163" y="482"/>
                  </a:cxn>
                  <a:cxn ang="0">
                    <a:pos x="6246" y="411"/>
                  </a:cxn>
                  <a:cxn ang="0">
                    <a:pos x="6315" y="339"/>
                  </a:cxn>
                  <a:cxn ang="0">
                    <a:pos x="6365" y="266"/>
                  </a:cxn>
                  <a:cxn ang="0">
                    <a:pos x="6398" y="189"/>
                  </a:cxn>
                  <a:cxn ang="0">
                    <a:pos x="6414" y="112"/>
                  </a:cxn>
                  <a:cxn ang="0">
                    <a:pos x="6416" y="0"/>
                  </a:cxn>
                  <a:cxn ang="0">
                    <a:pos x="6406" y="78"/>
                  </a:cxn>
                  <a:cxn ang="0">
                    <a:pos x="6379" y="155"/>
                  </a:cxn>
                  <a:cxn ang="0">
                    <a:pos x="6333" y="230"/>
                  </a:cxn>
                  <a:cxn ang="0">
                    <a:pos x="6272" y="302"/>
                  </a:cxn>
                  <a:cxn ang="0">
                    <a:pos x="6193" y="373"/>
                  </a:cxn>
                  <a:cxn ang="0">
                    <a:pos x="6099" y="442"/>
                  </a:cxn>
                  <a:cxn ang="0">
                    <a:pos x="5990" y="506"/>
                  </a:cxn>
                  <a:cxn ang="0">
                    <a:pos x="5867" y="568"/>
                  </a:cxn>
                  <a:cxn ang="0">
                    <a:pos x="5582" y="683"/>
                  </a:cxn>
                  <a:cxn ang="0">
                    <a:pos x="5247" y="784"/>
                  </a:cxn>
                  <a:cxn ang="0">
                    <a:pos x="4871" y="869"/>
                  </a:cxn>
                  <a:cxn ang="0">
                    <a:pos x="4456" y="936"/>
                  </a:cxn>
                  <a:cxn ang="0">
                    <a:pos x="4009" y="985"/>
                  </a:cxn>
                  <a:cxn ang="0">
                    <a:pos x="3535" y="1012"/>
                  </a:cxn>
                  <a:cxn ang="0">
                    <a:pos x="3207" y="1017"/>
                  </a:cxn>
                  <a:cxn ang="0">
                    <a:pos x="2719" y="1005"/>
                  </a:cxn>
                  <a:cxn ang="0">
                    <a:pos x="2253" y="972"/>
                  </a:cxn>
                  <a:cxn ang="0">
                    <a:pos x="1816" y="917"/>
                  </a:cxn>
                  <a:cxn ang="0">
                    <a:pos x="1414" y="844"/>
                  </a:cxn>
                  <a:cxn ang="0">
                    <a:pos x="1050" y="752"/>
                  </a:cxn>
                  <a:cxn ang="0">
                    <a:pos x="732" y="647"/>
                  </a:cxn>
                  <a:cxn ang="0">
                    <a:pos x="504" y="549"/>
                  </a:cxn>
                  <a:cxn ang="0">
                    <a:pos x="386" y="485"/>
                  </a:cxn>
                  <a:cxn ang="0">
                    <a:pos x="283" y="419"/>
                  </a:cxn>
                  <a:cxn ang="0">
                    <a:pos x="194" y="350"/>
                  </a:cxn>
                  <a:cxn ang="0">
                    <a:pos x="122" y="278"/>
                  </a:cxn>
                  <a:cxn ang="0">
                    <a:pos x="64" y="205"/>
                  </a:cxn>
                  <a:cxn ang="0">
                    <a:pos x="26" y="129"/>
                  </a:cxn>
                  <a:cxn ang="0">
                    <a:pos x="3" y="53"/>
                  </a:cxn>
                  <a:cxn ang="0">
                    <a:pos x="0" y="85"/>
                  </a:cxn>
                </a:cxnLst>
                <a:rect l="0" t="0" r="r" b="b"/>
                <a:pathLst>
                  <a:path w="6416" h="1103">
                    <a:moveTo>
                      <a:pt x="0" y="85"/>
                    </a:moveTo>
                    <a:lnTo>
                      <a:pt x="0" y="85"/>
                    </a:lnTo>
                    <a:lnTo>
                      <a:pt x="0" y="112"/>
                    </a:lnTo>
                    <a:lnTo>
                      <a:pt x="3" y="137"/>
                    </a:lnTo>
                    <a:lnTo>
                      <a:pt x="10" y="163"/>
                    </a:lnTo>
                    <a:lnTo>
                      <a:pt x="16" y="189"/>
                    </a:lnTo>
                    <a:lnTo>
                      <a:pt x="26" y="214"/>
                    </a:lnTo>
                    <a:lnTo>
                      <a:pt x="37" y="240"/>
                    </a:lnTo>
                    <a:lnTo>
                      <a:pt x="50" y="266"/>
                    </a:lnTo>
                    <a:lnTo>
                      <a:pt x="64" y="290"/>
                    </a:lnTo>
                    <a:lnTo>
                      <a:pt x="82" y="315"/>
                    </a:lnTo>
                    <a:lnTo>
                      <a:pt x="101" y="339"/>
                    </a:lnTo>
                    <a:lnTo>
                      <a:pt x="122" y="363"/>
                    </a:lnTo>
                    <a:lnTo>
                      <a:pt x="144" y="387"/>
                    </a:lnTo>
                    <a:lnTo>
                      <a:pt x="168" y="411"/>
                    </a:lnTo>
                    <a:lnTo>
                      <a:pt x="194" y="435"/>
                    </a:lnTo>
                    <a:lnTo>
                      <a:pt x="223" y="458"/>
                    </a:lnTo>
                    <a:lnTo>
                      <a:pt x="251" y="482"/>
                    </a:lnTo>
                    <a:lnTo>
                      <a:pt x="283" y="504"/>
                    </a:lnTo>
                    <a:lnTo>
                      <a:pt x="315" y="527"/>
                    </a:lnTo>
                    <a:lnTo>
                      <a:pt x="351" y="549"/>
                    </a:lnTo>
                    <a:lnTo>
                      <a:pt x="386" y="570"/>
                    </a:lnTo>
                    <a:lnTo>
                      <a:pt x="424" y="592"/>
                    </a:lnTo>
                    <a:lnTo>
                      <a:pt x="464" y="613"/>
                    </a:lnTo>
                    <a:lnTo>
                      <a:pt x="504" y="634"/>
                    </a:lnTo>
                    <a:lnTo>
                      <a:pt x="548" y="655"/>
                    </a:lnTo>
                    <a:lnTo>
                      <a:pt x="637" y="695"/>
                    </a:lnTo>
                    <a:lnTo>
                      <a:pt x="732" y="733"/>
                    </a:lnTo>
                    <a:lnTo>
                      <a:pt x="833" y="770"/>
                    </a:lnTo>
                    <a:lnTo>
                      <a:pt x="938" y="805"/>
                    </a:lnTo>
                    <a:lnTo>
                      <a:pt x="1050" y="839"/>
                    </a:lnTo>
                    <a:lnTo>
                      <a:pt x="1167" y="871"/>
                    </a:lnTo>
                    <a:lnTo>
                      <a:pt x="1287" y="900"/>
                    </a:lnTo>
                    <a:lnTo>
                      <a:pt x="1414" y="928"/>
                    </a:lnTo>
                    <a:lnTo>
                      <a:pt x="1544" y="956"/>
                    </a:lnTo>
                    <a:lnTo>
                      <a:pt x="1678" y="980"/>
                    </a:lnTo>
                    <a:lnTo>
                      <a:pt x="1816" y="1002"/>
                    </a:lnTo>
                    <a:lnTo>
                      <a:pt x="1958" y="1023"/>
                    </a:lnTo>
                    <a:lnTo>
                      <a:pt x="2104" y="1041"/>
                    </a:lnTo>
                    <a:lnTo>
                      <a:pt x="2253" y="1057"/>
                    </a:lnTo>
                    <a:lnTo>
                      <a:pt x="2405" y="1071"/>
                    </a:lnTo>
                    <a:lnTo>
                      <a:pt x="2560" y="1082"/>
                    </a:lnTo>
                    <a:lnTo>
                      <a:pt x="2719" y="1090"/>
                    </a:lnTo>
                    <a:lnTo>
                      <a:pt x="2879" y="1097"/>
                    </a:lnTo>
                    <a:lnTo>
                      <a:pt x="3042" y="1101"/>
                    </a:lnTo>
                    <a:lnTo>
                      <a:pt x="3207" y="1103"/>
                    </a:lnTo>
                    <a:lnTo>
                      <a:pt x="3207" y="1103"/>
                    </a:lnTo>
                    <a:lnTo>
                      <a:pt x="3372" y="1101"/>
                    </a:lnTo>
                    <a:lnTo>
                      <a:pt x="3535" y="1097"/>
                    </a:lnTo>
                    <a:lnTo>
                      <a:pt x="3696" y="1090"/>
                    </a:lnTo>
                    <a:lnTo>
                      <a:pt x="3854" y="1082"/>
                    </a:lnTo>
                    <a:lnTo>
                      <a:pt x="4009" y="1071"/>
                    </a:lnTo>
                    <a:lnTo>
                      <a:pt x="4162" y="1057"/>
                    </a:lnTo>
                    <a:lnTo>
                      <a:pt x="4310" y="1041"/>
                    </a:lnTo>
                    <a:lnTo>
                      <a:pt x="4456" y="1023"/>
                    </a:lnTo>
                    <a:lnTo>
                      <a:pt x="4599" y="1002"/>
                    </a:lnTo>
                    <a:lnTo>
                      <a:pt x="4736" y="980"/>
                    </a:lnTo>
                    <a:lnTo>
                      <a:pt x="4871" y="956"/>
                    </a:lnTo>
                    <a:lnTo>
                      <a:pt x="5001" y="928"/>
                    </a:lnTo>
                    <a:lnTo>
                      <a:pt x="5127" y="900"/>
                    </a:lnTo>
                    <a:lnTo>
                      <a:pt x="5247" y="871"/>
                    </a:lnTo>
                    <a:lnTo>
                      <a:pt x="5364" y="839"/>
                    </a:lnTo>
                    <a:lnTo>
                      <a:pt x="5476" y="805"/>
                    </a:lnTo>
                    <a:lnTo>
                      <a:pt x="5582" y="770"/>
                    </a:lnTo>
                    <a:lnTo>
                      <a:pt x="5683" y="733"/>
                    </a:lnTo>
                    <a:lnTo>
                      <a:pt x="5779" y="695"/>
                    </a:lnTo>
                    <a:lnTo>
                      <a:pt x="5867" y="655"/>
                    </a:lnTo>
                    <a:lnTo>
                      <a:pt x="5910" y="634"/>
                    </a:lnTo>
                    <a:lnTo>
                      <a:pt x="5952" y="613"/>
                    </a:lnTo>
                    <a:lnTo>
                      <a:pt x="5990" y="592"/>
                    </a:lnTo>
                    <a:lnTo>
                      <a:pt x="6029" y="570"/>
                    </a:lnTo>
                    <a:lnTo>
                      <a:pt x="6064" y="549"/>
                    </a:lnTo>
                    <a:lnTo>
                      <a:pt x="6099" y="527"/>
                    </a:lnTo>
                    <a:lnTo>
                      <a:pt x="6133" y="504"/>
                    </a:lnTo>
                    <a:lnTo>
                      <a:pt x="6163" y="482"/>
                    </a:lnTo>
                    <a:lnTo>
                      <a:pt x="6193" y="458"/>
                    </a:lnTo>
                    <a:lnTo>
                      <a:pt x="6221" y="435"/>
                    </a:lnTo>
                    <a:lnTo>
                      <a:pt x="6246" y="411"/>
                    </a:lnTo>
                    <a:lnTo>
                      <a:pt x="6272" y="387"/>
                    </a:lnTo>
                    <a:lnTo>
                      <a:pt x="6294" y="363"/>
                    </a:lnTo>
                    <a:lnTo>
                      <a:pt x="6315" y="339"/>
                    </a:lnTo>
                    <a:lnTo>
                      <a:pt x="6333" y="315"/>
                    </a:lnTo>
                    <a:lnTo>
                      <a:pt x="6350" y="290"/>
                    </a:lnTo>
                    <a:lnTo>
                      <a:pt x="6365" y="266"/>
                    </a:lnTo>
                    <a:lnTo>
                      <a:pt x="6379" y="240"/>
                    </a:lnTo>
                    <a:lnTo>
                      <a:pt x="6390" y="214"/>
                    </a:lnTo>
                    <a:lnTo>
                      <a:pt x="6398" y="189"/>
                    </a:lnTo>
                    <a:lnTo>
                      <a:pt x="6406" y="163"/>
                    </a:lnTo>
                    <a:lnTo>
                      <a:pt x="6411" y="137"/>
                    </a:lnTo>
                    <a:lnTo>
                      <a:pt x="6414" y="112"/>
                    </a:lnTo>
                    <a:lnTo>
                      <a:pt x="6416" y="85"/>
                    </a:lnTo>
                    <a:lnTo>
                      <a:pt x="6416" y="0"/>
                    </a:lnTo>
                    <a:lnTo>
                      <a:pt x="6416" y="0"/>
                    </a:lnTo>
                    <a:lnTo>
                      <a:pt x="6414" y="27"/>
                    </a:lnTo>
                    <a:lnTo>
                      <a:pt x="6411" y="53"/>
                    </a:lnTo>
                    <a:lnTo>
                      <a:pt x="6406" y="78"/>
                    </a:lnTo>
                    <a:lnTo>
                      <a:pt x="6398" y="104"/>
                    </a:lnTo>
                    <a:lnTo>
                      <a:pt x="6390" y="129"/>
                    </a:lnTo>
                    <a:lnTo>
                      <a:pt x="6379" y="155"/>
                    </a:lnTo>
                    <a:lnTo>
                      <a:pt x="6365" y="181"/>
                    </a:lnTo>
                    <a:lnTo>
                      <a:pt x="6350" y="205"/>
                    </a:lnTo>
                    <a:lnTo>
                      <a:pt x="6333" y="230"/>
                    </a:lnTo>
                    <a:lnTo>
                      <a:pt x="6315" y="254"/>
                    </a:lnTo>
                    <a:lnTo>
                      <a:pt x="6294" y="278"/>
                    </a:lnTo>
                    <a:lnTo>
                      <a:pt x="6272" y="302"/>
                    </a:lnTo>
                    <a:lnTo>
                      <a:pt x="6246" y="326"/>
                    </a:lnTo>
                    <a:lnTo>
                      <a:pt x="6221" y="350"/>
                    </a:lnTo>
                    <a:lnTo>
                      <a:pt x="6193" y="373"/>
                    </a:lnTo>
                    <a:lnTo>
                      <a:pt x="6163" y="395"/>
                    </a:lnTo>
                    <a:lnTo>
                      <a:pt x="6133" y="419"/>
                    </a:lnTo>
                    <a:lnTo>
                      <a:pt x="6099" y="442"/>
                    </a:lnTo>
                    <a:lnTo>
                      <a:pt x="6064" y="463"/>
                    </a:lnTo>
                    <a:lnTo>
                      <a:pt x="6029" y="485"/>
                    </a:lnTo>
                    <a:lnTo>
                      <a:pt x="5990" y="506"/>
                    </a:lnTo>
                    <a:lnTo>
                      <a:pt x="5952" y="528"/>
                    </a:lnTo>
                    <a:lnTo>
                      <a:pt x="5910" y="549"/>
                    </a:lnTo>
                    <a:lnTo>
                      <a:pt x="5867" y="568"/>
                    </a:lnTo>
                    <a:lnTo>
                      <a:pt x="5779" y="608"/>
                    </a:lnTo>
                    <a:lnTo>
                      <a:pt x="5683" y="647"/>
                    </a:lnTo>
                    <a:lnTo>
                      <a:pt x="5582" y="683"/>
                    </a:lnTo>
                    <a:lnTo>
                      <a:pt x="5476" y="719"/>
                    </a:lnTo>
                    <a:lnTo>
                      <a:pt x="5364" y="752"/>
                    </a:lnTo>
                    <a:lnTo>
                      <a:pt x="5247" y="784"/>
                    </a:lnTo>
                    <a:lnTo>
                      <a:pt x="5127" y="815"/>
                    </a:lnTo>
                    <a:lnTo>
                      <a:pt x="5001" y="844"/>
                    </a:lnTo>
                    <a:lnTo>
                      <a:pt x="4871" y="869"/>
                    </a:lnTo>
                    <a:lnTo>
                      <a:pt x="4736" y="895"/>
                    </a:lnTo>
                    <a:lnTo>
                      <a:pt x="4599" y="917"/>
                    </a:lnTo>
                    <a:lnTo>
                      <a:pt x="4456" y="936"/>
                    </a:lnTo>
                    <a:lnTo>
                      <a:pt x="4310" y="956"/>
                    </a:lnTo>
                    <a:lnTo>
                      <a:pt x="4162" y="972"/>
                    </a:lnTo>
                    <a:lnTo>
                      <a:pt x="4009" y="985"/>
                    </a:lnTo>
                    <a:lnTo>
                      <a:pt x="3854" y="996"/>
                    </a:lnTo>
                    <a:lnTo>
                      <a:pt x="3696" y="1005"/>
                    </a:lnTo>
                    <a:lnTo>
                      <a:pt x="3535" y="1012"/>
                    </a:lnTo>
                    <a:lnTo>
                      <a:pt x="3372" y="1015"/>
                    </a:lnTo>
                    <a:lnTo>
                      <a:pt x="3207" y="1017"/>
                    </a:lnTo>
                    <a:lnTo>
                      <a:pt x="3207" y="1017"/>
                    </a:lnTo>
                    <a:lnTo>
                      <a:pt x="3042" y="1015"/>
                    </a:lnTo>
                    <a:lnTo>
                      <a:pt x="2879" y="1012"/>
                    </a:lnTo>
                    <a:lnTo>
                      <a:pt x="2719" y="1005"/>
                    </a:lnTo>
                    <a:lnTo>
                      <a:pt x="2560" y="996"/>
                    </a:lnTo>
                    <a:lnTo>
                      <a:pt x="2405" y="985"/>
                    </a:lnTo>
                    <a:lnTo>
                      <a:pt x="2253" y="972"/>
                    </a:lnTo>
                    <a:lnTo>
                      <a:pt x="2104" y="956"/>
                    </a:lnTo>
                    <a:lnTo>
                      <a:pt x="1958" y="936"/>
                    </a:lnTo>
                    <a:lnTo>
                      <a:pt x="1816" y="917"/>
                    </a:lnTo>
                    <a:lnTo>
                      <a:pt x="1678" y="895"/>
                    </a:lnTo>
                    <a:lnTo>
                      <a:pt x="1544" y="869"/>
                    </a:lnTo>
                    <a:lnTo>
                      <a:pt x="1414" y="844"/>
                    </a:lnTo>
                    <a:lnTo>
                      <a:pt x="1287" y="815"/>
                    </a:lnTo>
                    <a:lnTo>
                      <a:pt x="1167" y="784"/>
                    </a:lnTo>
                    <a:lnTo>
                      <a:pt x="1050" y="752"/>
                    </a:lnTo>
                    <a:lnTo>
                      <a:pt x="938" y="719"/>
                    </a:lnTo>
                    <a:lnTo>
                      <a:pt x="833" y="683"/>
                    </a:lnTo>
                    <a:lnTo>
                      <a:pt x="732" y="647"/>
                    </a:lnTo>
                    <a:lnTo>
                      <a:pt x="637" y="608"/>
                    </a:lnTo>
                    <a:lnTo>
                      <a:pt x="548" y="568"/>
                    </a:lnTo>
                    <a:lnTo>
                      <a:pt x="504" y="549"/>
                    </a:lnTo>
                    <a:lnTo>
                      <a:pt x="464" y="528"/>
                    </a:lnTo>
                    <a:lnTo>
                      <a:pt x="424" y="506"/>
                    </a:lnTo>
                    <a:lnTo>
                      <a:pt x="386" y="485"/>
                    </a:lnTo>
                    <a:lnTo>
                      <a:pt x="351" y="463"/>
                    </a:lnTo>
                    <a:lnTo>
                      <a:pt x="315" y="442"/>
                    </a:lnTo>
                    <a:lnTo>
                      <a:pt x="283" y="419"/>
                    </a:lnTo>
                    <a:lnTo>
                      <a:pt x="251" y="395"/>
                    </a:lnTo>
                    <a:lnTo>
                      <a:pt x="223" y="373"/>
                    </a:lnTo>
                    <a:lnTo>
                      <a:pt x="194" y="350"/>
                    </a:lnTo>
                    <a:lnTo>
                      <a:pt x="168" y="326"/>
                    </a:lnTo>
                    <a:lnTo>
                      <a:pt x="144" y="302"/>
                    </a:lnTo>
                    <a:lnTo>
                      <a:pt x="122" y="278"/>
                    </a:lnTo>
                    <a:lnTo>
                      <a:pt x="101" y="254"/>
                    </a:lnTo>
                    <a:lnTo>
                      <a:pt x="82" y="230"/>
                    </a:lnTo>
                    <a:lnTo>
                      <a:pt x="64" y="205"/>
                    </a:lnTo>
                    <a:lnTo>
                      <a:pt x="50" y="181"/>
                    </a:lnTo>
                    <a:lnTo>
                      <a:pt x="37" y="155"/>
                    </a:lnTo>
                    <a:lnTo>
                      <a:pt x="26" y="129"/>
                    </a:lnTo>
                    <a:lnTo>
                      <a:pt x="16" y="104"/>
                    </a:lnTo>
                    <a:lnTo>
                      <a:pt x="10" y="78"/>
                    </a:lnTo>
                    <a:lnTo>
                      <a:pt x="3" y="53"/>
                    </a:lnTo>
                    <a:lnTo>
                      <a:pt x="0" y="27"/>
                    </a:lnTo>
                    <a:lnTo>
                      <a:pt x="0" y="0"/>
                    </a:lnTo>
                    <a:lnTo>
                      <a:pt x="0" y="8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0" scaled="1"/>
              </a:gradFill>
              <a:ln w="3175">
                <a:noFill/>
                <a:round/>
                <a:headEnd/>
                <a:tailEnd/>
              </a:ln>
              <a:effectLst/>
            </p:spPr>
            <p:txBody>
              <a:bodyPr lIns="18288" tIns="9144" rIns="18288" bIns="9144" rtlCol="0" anchor="ctr"/>
              <a:lstStyle/>
              <a:p>
                <a:pPr algn="ctr" rtl="0">
                  <a:lnSpc>
                    <a:spcPct val="85000"/>
                  </a:lnSpc>
                  <a:spcBef>
                    <a:spcPct val="20000"/>
                  </a:spcBef>
                  <a:defRPr/>
                </a:pPr>
                <a:endParaRPr lang="pt-BR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112" charset="0"/>
                </a:endParaRPr>
              </a:p>
            </p:txBody>
          </p:sp>
          <p:sp>
            <p:nvSpPr>
              <p:cNvPr id="38" name="Forma Livre 6">
                <a:extLst>
                  <a:ext uri="{FF2B5EF4-FFF2-40B4-BE49-F238E27FC236}">
                    <a16:creationId xmlns:a16="http://schemas.microsoft.com/office/drawing/2014/main" id="{6C1A05BA-3EC2-D545-83F3-4315B7E89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5400" y="381000"/>
                <a:ext cx="5092700" cy="1614488"/>
              </a:xfrm>
              <a:custGeom>
                <a:avLst/>
                <a:gdLst/>
                <a:ahLst/>
                <a:cxnLst>
                  <a:cxn ang="0">
                    <a:pos x="6414" y="1044"/>
                  </a:cxn>
                  <a:cxn ang="0">
                    <a:pos x="6398" y="1121"/>
                  </a:cxn>
                  <a:cxn ang="0">
                    <a:pos x="6365" y="1198"/>
                  </a:cxn>
                  <a:cxn ang="0">
                    <a:pos x="6315" y="1271"/>
                  </a:cxn>
                  <a:cxn ang="0">
                    <a:pos x="6246" y="1343"/>
                  </a:cxn>
                  <a:cxn ang="0">
                    <a:pos x="6163" y="1412"/>
                  </a:cxn>
                  <a:cxn ang="0">
                    <a:pos x="6064" y="1480"/>
                  </a:cxn>
                  <a:cxn ang="0">
                    <a:pos x="5952" y="1544"/>
                  </a:cxn>
                  <a:cxn ang="0">
                    <a:pos x="5779" y="1625"/>
                  </a:cxn>
                  <a:cxn ang="0">
                    <a:pos x="5476" y="1736"/>
                  </a:cxn>
                  <a:cxn ang="0">
                    <a:pos x="5127" y="1832"/>
                  </a:cxn>
                  <a:cxn ang="0">
                    <a:pos x="4736" y="1912"/>
                  </a:cxn>
                  <a:cxn ang="0">
                    <a:pos x="4310" y="1973"/>
                  </a:cxn>
                  <a:cxn ang="0">
                    <a:pos x="3854" y="2013"/>
                  </a:cxn>
                  <a:cxn ang="0">
                    <a:pos x="3372" y="2032"/>
                  </a:cxn>
                  <a:cxn ang="0">
                    <a:pos x="3042" y="2032"/>
                  </a:cxn>
                  <a:cxn ang="0">
                    <a:pos x="2560" y="2013"/>
                  </a:cxn>
                  <a:cxn ang="0">
                    <a:pos x="2104" y="1973"/>
                  </a:cxn>
                  <a:cxn ang="0">
                    <a:pos x="1678" y="1912"/>
                  </a:cxn>
                  <a:cxn ang="0">
                    <a:pos x="1287" y="1832"/>
                  </a:cxn>
                  <a:cxn ang="0">
                    <a:pos x="938" y="1736"/>
                  </a:cxn>
                  <a:cxn ang="0">
                    <a:pos x="637" y="1625"/>
                  </a:cxn>
                  <a:cxn ang="0">
                    <a:pos x="464" y="1544"/>
                  </a:cxn>
                  <a:cxn ang="0">
                    <a:pos x="351" y="1480"/>
                  </a:cxn>
                  <a:cxn ang="0">
                    <a:pos x="251" y="1412"/>
                  </a:cxn>
                  <a:cxn ang="0">
                    <a:pos x="168" y="1343"/>
                  </a:cxn>
                  <a:cxn ang="0">
                    <a:pos x="101" y="1271"/>
                  </a:cxn>
                  <a:cxn ang="0">
                    <a:pos x="50" y="1198"/>
                  </a:cxn>
                  <a:cxn ang="0">
                    <a:pos x="16" y="1121"/>
                  </a:cxn>
                  <a:cxn ang="0">
                    <a:pos x="0" y="1044"/>
                  </a:cxn>
                  <a:cxn ang="0">
                    <a:pos x="0" y="991"/>
                  </a:cxn>
                  <a:cxn ang="0">
                    <a:pos x="16" y="913"/>
                  </a:cxn>
                  <a:cxn ang="0">
                    <a:pos x="50" y="837"/>
                  </a:cxn>
                  <a:cxn ang="0">
                    <a:pos x="101" y="762"/>
                  </a:cxn>
                  <a:cxn ang="0">
                    <a:pos x="168" y="690"/>
                  </a:cxn>
                  <a:cxn ang="0">
                    <a:pos x="251" y="621"/>
                  </a:cxn>
                  <a:cxn ang="0">
                    <a:pos x="351" y="554"/>
                  </a:cxn>
                  <a:cxn ang="0">
                    <a:pos x="464" y="490"/>
                  </a:cxn>
                  <a:cxn ang="0">
                    <a:pos x="637" y="408"/>
                  </a:cxn>
                  <a:cxn ang="0">
                    <a:pos x="938" y="298"/>
                  </a:cxn>
                  <a:cxn ang="0">
                    <a:pos x="1287" y="202"/>
                  </a:cxn>
                  <a:cxn ang="0">
                    <a:pos x="1678" y="123"/>
                  </a:cxn>
                  <a:cxn ang="0">
                    <a:pos x="2104" y="62"/>
                  </a:cxn>
                  <a:cxn ang="0">
                    <a:pos x="2560" y="21"/>
                  </a:cxn>
                  <a:cxn ang="0">
                    <a:pos x="3042" y="2"/>
                  </a:cxn>
                  <a:cxn ang="0">
                    <a:pos x="3372" y="2"/>
                  </a:cxn>
                  <a:cxn ang="0">
                    <a:pos x="3854" y="21"/>
                  </a:cxn>
                  <a:cxn ang="0">
                    <a:pos x="4310" y="62"/>
                  </a:cxn>
                  <a:cxn ang="0">
                    <a:pos x="4736" y="123"/>
                  </a:cxn>
                  <a:cxn ang="0">
                    <a:pos x="5127" y="202"/>
                  </a:cxn>
                  <a:cxn ang="0">
                    <a:pos x="5476" y="298"/>
                  </a:cxn>
                  <a:cxn ang="0">
                    <a:pos x="5779" y="408"/>
                  </a:cxn>
                  <a:cxn ang="0">
                    <a:pos x="5952" y="490"/>
                  </a:cxn>
                  <a:cxn ang="0">
                    <a:pos x="6064" y="554"/>
                  </a:cxn>
                  <a:cxn ang="0">
                    <a:pos x="6163" y="621"/>
                  </a:cxn>
                  <a:cxn ang="0">
                    <a:pos x="6246" y="690"/>
                  </a:cxn>
                  <a:cxn ang="0">
                    <a:pos x="6315" y="762"/>
                  </a:cxn>
                  <a:cxn ang="0">
                    <a:pos x="6365" y="837"/>
                  </a:cxn>
                  <a:cxn ang="0">
                    <a:pos x="6398" y="913"/>
                  </a:cxn>
                  <a:cxn ang="0">
                    <a:pos x="6414" y="991"/>
                  </a:cxn>
                </a:cxnLst>
                <a:rect l="0" t="0" r="r" b="b"/>
                <a:pathLst>
                  <a:path w="6416" h="2034">
                    <a:moveTo>
                      <a:pt x="6416" y="1017"/>
                    </a:moveTo>
                    <a:lnTo>
                      <a:pt x="6416" y="1017"/>
                    </a:lnTo>
                    <a:lnTo>
                      <a:pt x="6414" y="1044"/>
                    </a:lnTo>
                    <a:lnTo>
                      <a:pt x="6411" y="1070"/>
                    </a:lnTo>
                    <a:lnTo>
                      <a:pt x="6406" y="1095"/>
                    </a:lnTo>
                    <a:lnTo>
                      <a:pt x="6398" y="1121"/>
                    </a:lnTo>
                    <a:lnTo>
                      <a:pt x="6390" y="1146"/>
                    </a:lnTo>
                    <a:lnTo>
                      <a:pt x="6379" y="1172"/>
                    </a:lnTo>
                    <a:lnTo>
                      <a:pt x="6365" y="1198"/>
                    </a:lnTo>
                    <a:lnTo>
                      <a:pt x="6350" y="1222"/>
                    </a:lnTo>
                    <a:lnTo>
                      <a:pt x="6333" y="1247"/>
                    </a:lnTo>
                    <a:lnTo>
                      <a:pt x="6315" y="1271"/>
                    </a:lnTo>
                    <a:lnTo>
                      <a:pt x="6294" y="1295"/>
                    </a:lnTo>
                    <a:lnTo>
                      <a:pt x="6272" y="1319"/>
                    </a:lnTo>
                    <a:lnTo>
                      <a:pt x="6246" y="1343"/>
                    </a:lnTo>
                    <a:lnTo>
                      <a:pt x="6221" y="1367"/>
                    </a:lnTo>
                    <a:lnTo>
                      <a:pt x="6193" y="1390"/>
                    </a:lnTo>
                    <a:lnTo>
                      <a:pt x="6163" y="1412"/>
                    </a:lnTo>
                    <a:lnTo>
                      <a:pt x="6133" y="1436"/>
                    </a:lnTo>
                    <a:lnTo>
                      <a:pt x="6099" y="1459"/>
                    </a:lnTo>
                    <a:lnTo>
                      <a:pt x="6064" y="1480"/>
                    </a:lnTo>
                    <a:lnTo>
                      <a:pt x="6029" y="1502"/>
                    </a:lnTo>
                    <a:lnTo>
                      <a:pt x="5990" y="1523"/>
                    </a:lnTo>
                    <a:lnTo>
                      <a:pt x="5952" y="1544"/>
                    </a:lnTo>
                    <a:lnTo>
                      <a:pt x="5910" y="1564"/>
                    </a:lnTo>
                    <a:lnTo>
                      <a:pt x="5867" y="1585"/>
                    </a:lnTo>
                    <a:lnTo>
                      <a:pt x="5779" y="1625"/>
                    </a:lnTo>
                    <a:lnTo>
                      <a:pt x="5683" y="1664"/>
                    </a:lnTo>
                    <a:lnTo>
                      <a:pt x="5582" y="1700"/>
                    </a:lnTo>
                    <a:lnTo>
                      <a:pt x="5476" y="1736"/>
                    </a:lnTo>
                    <a:lnTo>
                      <a:pt x="5364" y="1769"/>
                    </a:lnTo>
                    <a:lnTo>
                      <a:pt x="5247" y="1801"/>
                    </a:lnTo>
                    <a:lnTo>
                      <a:pt x="5127" y="1832"/>
                    </a:lnTo>
                    <a:lnTo>
                      <a:pt x="5001" y="1861"/>
                    </a:lnTo>
                    <a:lnTo>
                      <a:pt x="4871" y="1886"/>
                    </a:lnTo>
                    <a:lnTo>
                      <a:pt x="4736" y="1912"/>
                    </a:lnTo>
                    <a:lnTo>
                      <a:pt x="4599" y="1934"/>
                    </a:lnTo>
                    <a:lnTo>
                      <a:pt x="4456" y="1953"/>
                    </a:lnTo>
                    <a:lnTo>
                      <a:pt x="4310" y="1973"/>
                    </a:lnTo>
                    <a:lnTo>
                      <a:pt x="4162" y="1989"/>
                    </a:lnTo>
                    <a:lnTo>
                      <a:pt x="4009" y="2002"/>
                    </a:lnTo>
                    <a:lnTo>
                      <a:pt x="3854" y="2013"/>
                    </a:lnTo>
                    <a:lnTo>
                      <a:pt x="3696" y="2022"/>
                    </a:lnTo>
                    <a:lnTo>
                      <a:pt x="3535" y="2029"/>
                    </a:lnTo>
                    <a:lnTo>
                      <a:pt x="3372" y="2032"/>
                    </a:lnTo>
                    <a:lnTo>
                      <a:pt x="3207" y="2034"/>
                    </a:lnTo>
                    <a:lnTo>
                      <a:pt x="3207" y="2034"/>
                    </a:lnTo>
                    <a:lnTo>
                      <a:pt x="3042" y="2032"/>
                    </a:lnTo>
                    <a:lnTo>
                      <a:pt x="2879" y="2029"/>
                    </a:lnTo>
                    <a:lnTo>
                      <a:pt x="2719" y="2022"/>
                    </a:lnTo>
                    <a:lnTo>
                      <a:pt x="2560" y="2013"/>
                    </a:lnTo>
                    <a:lnTo>
                      <a:pt x="2405" y="2002"/>
                    </a:lnTo>
                    <a:lnTo>
                      <a:pt x="2253" y="1989"/>
                    </a:lnTo>
                    <a:lnTo>
                      <a:pt x="2104" y="1973"/>
                    </a:lnTo>
                    <a:lnTo>
                      <a:pt x="1958" y="1953"/>
                    </a:lnTo>
                    <a:lnTo>
                      <a:pt x="1816" y="1934"/>
                    </a:lnTo>
                    <a:lnTo>
                      <a:pt x="1678" y="1912"/>
                    </a:lnTo>
                    <a:lnTo>
                      <a:pt x="1544" y="1886"/>
                    </a:lnTo>
                    <a:lnTo>
                      <a:pt x="1414" y="1861"/>
                    </a:lnTo>
                    <a:lnTo>
                      <a:pt x="1287" y="1832"/>
                    </a:lnTo>
                    <a:lnTo>
                      <a:pt x="1167" y="1801"/>
                    </a:lnTo>
                    <a:lnTo>
                      <a:pt x="1050" y="1769"/>
                    </a:lnTo>
                    <a:lnTo>
                      <a:pt x="938" y="1736"/>
                    </a:lnTo>
                    <a:lnTo>
                      <a:pt x="833" y="1700"/>
                    </a:lnTo>
                    <a:lnTo>
                      <a:pt x="732" y="1664"/>
                    </a:lnTo>
                    <a:lnTo>
                      <a:pt x="637" y="1625"/>
                    </a:lnTo>
                    <a:lnTo>
                      <a:pt x="548" y="1585"/>
                    </a:lnTo>
                    <a:lnTo>
                      <a:pt x="504" y="1564"/>
                    </a:lnTo>
                    <a:lnTo>
                      <a:pt x="464" y="1544"/>
                    </a:lnTo>
                    <a:lnTo>
                      <a:pt x="424" y="1523"/>
                    </a:lnTo>
                    <a:lnTo>
                      <a:pt x="386" y="1502"/>
                    </a:lnTo>
                    <a:lnTo>
                      <a:pt x="351" y="1480"/>
                    </a:lnTo>
                    <a:lnTo>
                      <a:pt x="315" y="1459"/>
                    </a:lnTo>
                    <a:lnTo>
                      <a:pt x="283" y="1436"/>
                    </a:lnTo>
                    <a:lnTo>
                      <a:pt x="251" y="1412"/>
                    </a:lnTo>
                    <a:lnTo>
                      <a:pt x="223" y="1390"/>
                    </a:lnTo>
                    <a:lnTo>
                      <a:pt x="194" y="1367"/>
                    </a:lnTo>
                    <a:lnTo>
                      <a:pt x="168" y="1343"/>
                    </a:lnTo>
                    <a:lnTo>
                      <a:pt x="144" y="1319"/>
                    </a:lnTo>
                    <a:lnTo>
                      <a:pt x="122" y="1295"/>
                    </a:lnTo>
                    <a:lnTo>
                      <a:pt x="101" y="1271"/>
                    </a:lnTo>
                    <a:lnTo>
                      <a:pt x="82" y="1247"/>
                    </a:lnTo>
                    <a:lnTo>
                      <a:pt x="64" y="1222"/>
                    </a:lnTo>
                    <a:lnTo>
                      <a:pt x="50" y="1198"/>
                    </a:lnTo>
                    <a:lnTo>
                      <a:pt x="37" y="1172"/>
                    </a:lnTo>
                    <a:lnTo>
                      <a:pt x="26" y="1146"/>
                    </a:lnTo>
                    <a:lnTo>
                      <a:pt x="16" y="1121"/>
                    </a:lnTo>
                    <a:lnTo>
                      <a:pt x="10" y="1095"/>
                    </a:lnTo>
                    <a:lnTo>
                      <a:pt x="3" y="1070"/>
                    </a:lnTo>
                    <a:lnTo>
                      <a:pt x="0" y="1044"/>
                    </a:lnTo>
                    <a:lnTo>
                      <a:pt x="0" y="1017"/>
                    </a:lnTo>
                    <a:lnTo>
                      <a:pt x="0" y="1017"/>
                    </a:lnTo>
                    <a:lnTo>
                      <a:pt x="0" y="991"/>
                    </a:lnTo>
                    <a:lnTo>
                      <a:pt x="3" y="964"/>
                    </a:lnTo>
                    <a:lnTo>
                      <a:pt x="10" y="938"/>
                    </a:lnTo>
                    <a:lnTo>
                      <a:pt x="16" y="913"/>
                    </a:lnTo>
                    <a:lnTo>
                      <a:pt x="26" y="887"/>
                    </a:lnTo>
                    <a:lnTo>
                      <a:pt x="37" y="861"/>
                    </a:lnTo>
                    <a:lnTo>
                      <a:pt x="50" y="837"/>
                    </a:lnTo>
                    <a:lnTo>
                      <a:pt x="64" y="812"/>
                    </a:lnTo>
                    <a:lnTo>
                      <a:pt x="82" y="788"/>
                    </a:lnTo>
                    <a:lnTo>
                      <a:pt x="101" y="762"/>
                    </a:lnTo>
                    <a:lnTo>
                      <a:pt x="122" y="738"/>
                    </a:lnTo>
                    <a:lnTo>
                      <a:pt x="144" y="714"/>
                    </a:lnTo>
                    <a:lnTo>
                      <a:pt x="168" y="690"/>
                    </a:lnTo>
                    <a:lnTo>
                      <a:pt x="194" y="668"/>
                    </a:lnTo>
                    <a:lnTo>
                      <a:pt x="223" y="644"/>
                    </a:lnTo>
                    <a:lnTo>
                      <a:pt x="251" y="621"/>
                    </a:lnTo>
                    <a:lnTo>
                      <a:pt x="283" y="599"/>
                    </a:lnTo>
                    <a:lnTo>
                      <a:pt x="315" y="576"/>
                    </a:lnTo>
                    <a:lnTo>
                      <a:pt x="351" y="554"/>
                    </a:lnTo>
                    <a:lnTo>
                      <a:pt x="386" y="532"/>
                    </a:lnTo>
                    <a:lnTo>
                      <a:pt x="424" y="511"/>
                    </a:lnTo>
                    <a:lnTo>
                      <a:pt x="464" y="490"/>
                    </a:lnTo>
                    <a:lnTo>
                      <a:pt x="504" y="469"/>
                    </a:lnTo>
                    <a:lnTo>
                      <a:pt x="548" y="448"/>
                    </a:lnTo>
                    <a:lnTo>
                      <a:pt x="637" y="408"/>
                    </a:lnTo>
                    <a:lnTo>
                      <a:pt x="732" y="370"/>
                    </a:lnTo>
                    <a:lnTo>
                      <a:pt x="833" y="333"/>
                    </a:lnTo>
                    <a:lnTo>
                      <a:pt x="938" y="298"/>
                    </a:lnTo>
                    <a:lnTo>
                      <a:pt x="1050" y="264"/>
                    </a:lnTo>
                    <a:lnTo>
                      <a:pt x="1167" y="232"/>
                    </a:lnTo>
                    <a:lnTo>
                      <a:pt x="1287" y="202"/>
                    </a:lnTo>
                    <a:lnTo>
                      <a:pt x="1414" y="173"/>
                    </a:lnTo>
                    <a:lnTo>
                      <a:pt x="1544" y="147"/>
                    </a:lnTo>
                    <a:lnTo>
                      <a:pt x="1678" y="123"/>
                    </a:lnTo>
                    <a:lnTo>
                      <a:pt x="1816" y="101"/>
                    </a:lnTo>
                    <a:lnTo>
                      <a:pt x="1958" y="80"/>
                    </a:lnTo>
                    <a:lnTo>
                      <a:pt x="2104" y="62"/>
                    </a:lnTo>
                    <a:lnTo>
                      <a:pt x="2253" y="46"/>
                    </a:lnTo>
                    <a:lnTo>
                      <a:pt x="2405" y="32"/>
                    </a:lnTo>
                    <a:lnTo>
                      <a:pt x="2560" y="21"/>
                    </a:lnTo>
                    <a:lnTo>
                      <a:pt x="2719" y="11"/>
                    </a:lnTo>
                    <a:lnTo>
                      <a:pt x="2879" y="5"/>
                    </a:lnTo>
                    <a:lnTo>
                      <a:pt x="3042" y="2"/>
                    </a:lnTo>
                    <a:lnTo>
                      <a:pt x="3207" y="0"/>
                    </a:lnTo>
                    <a:lnTo>
                      <a:pt x="3207" y="0"/>
                    </a:lnTo>
                    <a:lnTo>
                      <a:pt x="3372" y="2"/>
                    </a:lnTo>
                    <a:lnTo>
                      <a:pt x="3535" y="5"/>
                    </a:lnTo>
                    <a:lnTo>
                      <a:pt x="3696" y="11"/>
                    </a:lnTo>
                    <a:lnTo>
                      <a:pt x="3854" y="21"/>
                    </a:lnTo>
                    <a:lnTo>
                      <a:pt x="4009" y="32"/>
                    </a:lnTo>
                    <a:lnTo>
                      <a:pt x="4162" y="46"/>
                    </a:lnTo>
                    <a:lnTo>
                      <a:pt x="4310" y="62"/>
                    </a:lnTo>
                    <a:lnTo>
                      <a:pt x="4456" y="80"/>
                    </a:lnTo>
                    <a:lnTo>
                      <a:pt x="4599" y="101"/>
                    </a:lnTo>
                    <a:lnTo>
                      <a:pt x="4736" y="123"/>
                    </a:lnTo>
                    <a:lnTo>
                      <a:pt x="4871" y="147"/>
                    </a:lnTo>
                    <a:lnTo>
                      <a:pt x="5001" y="173"/>
                    </a:lnTo>
                    <a:lnTo>
                      <a:pt x="5127" y="202"/>
                    </a:lnTo>
                    <a:lnTo>
                      <a:pt x="5247" y="232"/>
                    </a:lnTo>
                    <a:lnTo>
                      <a:pt x="5364" y="264"/>
                    </a:lnTo>
                    <a:lnTo>
                      <a:pt x="5476" y="298"/>
                    </a:lnTo>
                    <a:lnTo>
                      <a:pt x="5582" y="333"/>
                    </a:lnTo>
                    <a:lnTo>
                      <a:pt x="5683" y="370"/>
                    </a:lnTo>
                    <a:lnTo>
                      <a:pt x="5779" y="408"/>
                    </a:lnTo>
                    <a:lnTo>
                      <a:pt x="5867" y="448"/>
                    </a:lnTo>
                    <a:lnTo>
                      <a:pt x="5910" y="469"/>
                    </a:lnTo>
                    <a:lnTo>
                      <a:pt x="5952" y="490"/>
                    </a:lnTo>
                    <a:lnTo>
                      <a:pt x="5990" y="511"/>
                    </a:lnTo>
                    <a:lnTo>
                      <a:pt x="6029" y="532"/>
                    </a:lnTo>
                    <a:lnTo>
                      <a:pt x="6064" y="554"/>
                    </a:lnTo>
                    <a:lnTo>
                      <a:pt x="6099" y="576"/>
                    </a:lnTo>
                    <a:lnTo>
                      <a:pt x="6133" y="599"/>
                    </a:lnTo>
                    <a:lnTo>
                      <a:pt x="6163" y="621"/>
                    </a:lnTo>
                    <a:lnTo>
                      <a:pt x="6193" y="644"/>
                    </a:lnTo>
                    <a:lnTo>
                      <a:pt x="6221" y="668"/>
                    </a:lnTo>
                    <a:lnTo>
                      <a:pt x="6246" y="690"/>
                    </a:lnTo>
                    <a:lnTo>
                      <a:pt x="6272" y="714"/>
                    </a:lnTo>
                    <a:lnTo>
                      <a:pt x="6294" y="738"/>
                    </a:lnTo>
                    <a:lnTo>
                      <a:pt x="6315" y="762"/>
                    </a:lnTo>
                    <a:lnTo>
                      <a:pt x="6333" y="788"/>
                    </a:lnTo>
                    <a:lnTo>
                      <a:pt x="6350" y="812"/>
                    </a:lnTo>
                    <a:lnTo>
                      <a:pt x="6365" y="837"/>
                    </a:lnTo>
                    <a:lnTo>
                      <a:pt x="6379" y="861"/>
                    </a:lnTo>
                    <a:lnTo>
                      <a:pt x="6390" y="887"/>
                    </a:lnTo>
                    <a:lnTo>
                      <a:pt x="6398" y="913"/>
                    </a:lnTo>
                    <a:lnTo>
                      <a:pt x="6406" y="938"/>
                    </a:lnTo>
                    <a:lnTo>
                      <a:pt x="6411" y="964"/>
                    </a:lnTo>
                    <a:lnTo>
                      <a:pt x="6414" y="991"/>
                    </a:lnTo>
                    <a:lnTo>
                      <a:pt x="6416" y="1017"/>
                    </a:lnTo>
                    <a:lnTo>
                      <a:pt x="6416" y="1017"/>
                    </a:lnTo>
                    <a:close/>
                  </a:path>
                </a:pathLst>
              </a:custGeom>
              <a:gradFill flip="none" rotWithShape="1">
                <a:gsLst>
                  <a:gs pos="26000">
                    <a:schemeClr val="accent6">
                      <a:lumMod val="20000"/>
                      <a:lumOff val="80000"/>
                    </a:schemeClr>
                  </a:gs>
                  <a:gs pos="100000">
                    <a:schemeClr val="accent6"/>
                  </a:gs>
                </a:gsLst>
                <a:lin ang="1440000" scaled="0"/>
                <a:tileRect/>
              </a:gradFill>
              <a:ln w="3175">
                <a:noFill/>
                <a:round/>
                <a:headEnd/>
                <a:tailEnd/>
              </a:ln>
              <a:effectLst/>
            </p:spPr>
            <p:txBody>
              <a:bodyPr lIns="18288" tIns="9144" rIns="18288" bIns="9144" rtlCol="0" anchor="ctr"/>
              <a:lstStyle/>
              <a:p>
                <a:pPr algn="ctr" rtl="0">
                  <a:lnSpc>
                    <a:spcPct val="85000"/>
                  </a:lnSpc>
                  <a:spcBef>
                    <a:spcPct val="20000"/>
                  </a:spcBef>
                  <a:defRPr/>
                </a:pPr>
                <a:endParaRPr lang="pt-BR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112" charset="0"/>
                </a:endParaRPr>
              </a:p>
            </p:txBody>
          </p:sp>
        </p:grpSp>
        <p:sp>
          <p:nvSpPr>
            <p:cNvPr id="36" name="Forma Livre 15">
              <a:extLst>
                <a:ext uri="{FF2B5EF4-FFF2-40B4-BE49-F238E27FC236}">
                  <a16:creationId xmlns:a16="http://schemas.microsoft.com/office/drawing/2014/main" id="{F0731734-6A22-324B-B9EC-4336D0ACE9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3658" y="615933"/>
              <a:ext cx="3273779" cy="1023467"/>
            </a:xfrm>
            <a:custGeom>
              <a:avLst/>
              <a:gdLst/>
              <a:ahLst/>
              <a:cxnLst>
                <a:cxn ang="0">
                  <a:pos x="1196" y="8"/>
                </a:cxn>
                <a:cxn ang="0">
                  <a:pos x="660" y="76"/>
                </a:cxn>
                <a:cxn ang="0">
                  <a:pos x="438" y="128"/>
                </a:cxn>
                <a:cxn ang="0">
                  <a:pos x="256" y="194"/>
                </a:cxn>
                <a:cxn ang="0">
                  <a:pos x="118" y="268"/>
                </a:cxn>
                <a:cxn ang="0">
                  <a:pos x="30" y="352"/>
                </a:cxn>
                <a:cxn ang="0">
                  <a:pos x="0" y="440"/>
                </a:cxn>
                <a:cxn ang="0">
                  <a:pos x="16" y="504"/>
                </a:cxn>
                <a:cxn ang="0">
                  <a:pos x="84" y="586"/>
                </a:cxn>
                <a:cxn ang="0">
                  <a:pos x="202" y="660"/>
                </a:cxn>
                <a:cxn ang="0">
                  <a:pos x="364" y="728"/>
                </a:cxn>
                <a:cxn ang="0">
                  <a:pos x="618" y="796"/>
                </a:cxn>
                <a:cxn ang="0">
                  <a:pos x="1124" y="866"/>
                </a:cxn>
                <a:cxn ang="0">
                  <a:pos x="1376" y="680"/>
                </a:cxn>
                <a:cxn ang="0">
                  <a:pos x="1112" y="662"/>
                </a:cxn>
                <a:cxn ang="0">
                  <a:pos x="780" y="614"/>
                </a:cxn>
                <a:cxn ang="0">
                  <a:pos x="520" y="546"/>
                </a:cxn>
                <a:cxn ang="0">
                  <a:pos x="420" y="496"/>
                </a:cxn>
                <a:cxn ang="0">
                  <a:pos x="384" y="452"/>
                </a:cxn>
                <a:cxn ang="0">
                  <a:pos x="390" y="416"/>
                </a:cxn>
                <a:cxn ang="0">
                  <a:pos x="442" y="368"/>
                </a:cxn>
                <a:cxn ang="0">
                  <a:pos x="600" y="306"/>
                </a:cxn>
                <a:cxn ang="0">
                  <a:pos x="918" y="240"/>
                </a:cxn>
                <a:cxn ang="0">
                  <a:pos x="1300" y="202"/>
                </a:cxn>
                <a:cxn ang="0">
                  <a:pos x="1594" y="200"/>
                </a:cxn>
                <a:cxn ang="0">
                  <a:pos x="1984" y="228"/>
                </a:cxn>
                <a:cxn ang="0">
                  <a:pos x="2324" y="288"/>
                </a:cxn>
                <a:cxn ang="0">
                  <a:pos x="2532" y="358"/>
                </a:cxn>
                <a:cxn ang="0">
                  <a:pos x="2596" y="404"/>
                </a:cxn>
                <a:cxn ang="0">
                  <a:pos x="2610" y="440"/>
                </a:cxn>
                <a:cxn ang="0">
                  <a:pos x="2590" y="482"/>
                </a:cxn>
                <a:cxn ang="0">
                  <a:pos x="2494" y="538"/>
                </a:cxn>
                <a:cxn ang="0">
                  <a:pos x="2268" y="604"/>
                </a:cxn>
                <a:cxn ang="0">
                  <a:pos x="1970" y="654"/>
                </a:cxn>
                <a:cxn ang="0">
                  <a:pos x="1724" y="672"/>
                </a:cxn>
                <a:cxn ang="0">
                  <a:pos x="1722" y="874"/>
                </a:cxn>
                <a:cxn ang="0">
                  <a:pos x="2106" y="842"/>
                </a:cxn>
                <a:cxn ang="0">
                  <a:pos x="2538" y="756"/>
                </a:cxn>
                <a:cxn ang="0">
                  <a:pos x="2746" y="682"/>
                </a:cxn>
                <a:cxn ang="0">
                  <a:pos x="2872" y="614"/>
                </a:cxn>
                <a:cxn ang="0">
                  <a:pos x="2956" y="540"/>
                </a:cxn>
                <a:cxn ang="0">
                  <a:pos x="2992" y="460"/>
                </a:cxn>
                <a:cxn ang="0">
                  <a:pos x="2986" y="396"/>
                </a:cxn>
                <a:cxn ang="0">
                  <a:pos x="2926" y="310"/>
                </a:cxn>
                <a:cxn ang="0">
                  <a:pos x="2814" y="230"/>
                </a:cxn>
                <a:cxn ang="0">
                  <a:pos x="2652" y="160"/>
                </a:cxn>
                <a:cxn ang="0">
                  <a:pos x="2448" y="100"/>
                </a:cxn>
                <a:cxn ang="0">
                  <a:pos x="2080" y="34"/>
                </a:cxn>
                <a:cxn ang="0">
                  <a:pos x="1496" y="0"/>
                </a:cxn>
              </a:cxnLst>
              <a:rect l="0" t="0" r="r" b="b"/>
              <a:pathLst>
                <a:path w="2994" h="936">
                  <a:moveTo>
                    <a:pt x="1496" y="0"/>
                  </a:moveTo>
                  <a:lnTo>
                    <a:pt x="1496" y="0"/>
                  </a:lnTo>
                  <a:lnTo>
                    <a:pt x="1344" y="2"/>
                  </a:lnTo>
                  <a:lnTo>
                    <a:pt x="1196" y="8"/>
                  </a:lnTo>
                  <a:lnTo>
                    <a:pt x="1052" y="20"/>
                  </a:lnTo>
                  <a:lnTo>
                    <a:pt x="914" y="34"/>
                  </a:lnTo>
                  <a:lnTo>
                    <a:pt x="784" y="54"/>
                  </a:lnTo>
                  <a:lnTo>
                    <a:pt x="660" y="76"/>
                  </a:lnTo>
                  <a:lnTo>
                    <a:pt x="602" y="88"/>
                  </a:lnTo>
                  <a:lnTo>
                    <a:pt x="544" y="100"/>
                  </a:lnTo>
                  <a:lnTo>
                    <a:pt x="490" y="114"/>
                  </a:lnTo>
                  <a:lnTo>
                    <a:pt x="438" y="128"/>
                  </a:lnTo>
                  <a:lnTo>
                    <a:pt x="388" y="144"/>
                  </a:lnTo>
                  <a:lnTo>
                    <a:pt x="342" y="160"/>
                  </a:lnTo>
                  <a:lnTo>
                    <a:pt x="298" y="176"/>
                  </a:lnTo>
                  <a:lnTo>
                    <a:pt x="256" y="194"/>
                  </a:lnTo>
                  <a:lnTo>
                    <a:pt x="216" y="212"/>
                  </a:lnTo>
                  <a:lnTo>
                    <a:pt x="180" y="230"/>
                  </a:lnTo>
                  <a:lnTo>
                    <a:pt x="148" y="250"/>
                  </a:lnTo>
                  <a:lnTo>
                    <a:pt x="118" y="268"/>
                  </a:lnTo>
                  <a:lnTo>
                    <a:pt x="90" y="288"/>
                  </a:lnTo>
                  <a:lnTo>
                    <a:pt x="66" y="310"/>
                  </a:lnTo>
                  <a:lnTo>
                    <a:pt x="46" y="330"/>
                  </a:lnTo>
                  <a:lnTo>
                    <a:pt x="30" y="352"/>
                  </a:lnTo>
                  <a:lnTo>
                    <a:pt x="16" y="374"/>
                  </a:lnTo>
                  <a:lnTo>
                    <a:pt x="8" y="396"/>
                  </a:lnTo>
                  <a:lnTo>
                    <a:pt x="2" y="418"/>
                  </a:lnTo>
                  <a:lnTo>
                    <a:pt x="0" y="440"/>
                  </a:lnTo>
                  <a:lnTo>
                    <a:pt x="0" y="440"/>
                  </a:lnTo>
                  <a:lnTo>
                    <a:pt x="2" y="462"/>
                  </a:lnTo>
                  <a:lnTo>
                    <a:pt x="6" y="484"/>
                  </a:lnTo>
                  <a:lnTo>
                    <a:pt x="16" y="504"/>
                  </a:lnTo>
                  <a:lnTo>
                    <a:pt x="28" y="526"/>
                  </a:lnTo>
                  <a:lnTo>
                    <a:pt x="44" y="546"/>
                  </a:lnTo>
                  <a:lnTo>
                    <a:pt x="62" y="566"/>
                  </a:lnTo>
                  <a:lnTo>
                    <a:pt x="84" y="586"/>
                  </a:lnTo>
                  <a:lnTo>
                    <a:pt x="110" y="606"/>
                  </a:lnTo>
                  <a:lnTo>
                    <a:pt x="138" y="624"/>
                  </a:lnTo>
                  <a:lnTo>
                    <a:pt x="168" y="642"/>
                  </a:lnTo>
                  <a:lnTo>
                    <a:pt x="202" y="660"/>
                  </a:lnTo>
                  <a:lnTo>
                    <a:pt x="238" y="678"/>
                  </a:lnTo>
                  <a:lnTo>
                    <a:pt x="278" y="696"/>
                  </a:lnTo>
                  <a:lnTo>
                    <a:pt x="320" y="712"/>
                  </a:lnTo>
                  <a:lnTo>
                    <a:pt x="364" y="728"/>
                  </a:lnTo>
                  <a:lnTo>
                    <a:pt x="410" y="742"/>
                  </a:lnTo>
                  <a:lnTo>
                    <a:pt x="460" y="756"/>
                  </a:lnTo>
                  <a:lnTo>
                    <a:pt x="510" y="770"/>
                  </a:lnTo>
                  <a:lnTo>
                    <a:pt x="618" y="796"/>
                  </a:lnTo>
                  <a:lnTo>
                    <a:pt x="734" y="818"/>
                  </a:lnTo>
                  <a:lnTo>
                    <a:pt x="858" y="838"/>
                  </a:lnTo>
                  <a:lnTo>
                    <a:pt x="988" y="854"/>
                  </a:lnTo>
                  <a:lnTo>
                    <a:pt x="1124" y="866"/>
                  </a:lnTo>
                  <a:lnTo>
                    <a:pt x="1264" y="874"/>
                  </a:lnTo>
                  <a:lnTo>
                    <a:pt x="1410" y="880"/>
                  </a:lnTo>
                  <a:lnTo>
                    <a:pt x="1116" y="772"/>
                  </a:lnTo>
                  <a:lnTo>
                    <a:pt x="1376" y="680"/>
                  </a:lnTo>
                  <a:lnTo>
                    <a:pt x="1376" y="680"/>
                  </a:lnTo>
                  <a:lnTo>
                    <a:pt x="1288" y="676"/>
                  </a:lnTo>
                  <a:lnTo>
                    <a:pt x="1200" y="670"/>
                  </a:lnTo>
                  <a:lnTo>
                    <a:pt x="1112" y="662"/>
                  </a:lnTo>
                  <a:lnTo>
                    <a:pt x="1026" y="652"/>
                  </a:lnTo>
                  <a:lnTo>
                    <a:pt x="940" y="642"/>
                  </a:lnTo>
                  <a:lnTo>
                    <a:pt x="858" y="628"/>
                  </a:lnTo>
                  <a:lnTo>
                    <a:pt x="780" y="614"/>
                  </a:lnTo>
                  <a:lnTo>
                    <a:pt x="706" y="600"/>
                  </a:lnTo>
                  <a:lnTo>
                    <a:pt x="638" y="582"/>
                  </a:lnTo>
                  <a:lnTo>
                    <a:pt x="576" y="564"/>
                  </a:lnTo>
                  <a:lnTo>
                    <a:pt x="520" y="546"/>
                  </a:lnTo>
                  <a:lnTo>
                    <a:pt x="474" y="526"/>
                  </a:lnTo>
                  <a:lnTo>
                    <a:pt x="452" y="516"/>
                  </a:lnTo>
                  <a:lnTo>
                    <a:pt x="436" y="506"/>
                  </a:lnTo>
                  <a:lnTo>
                    <a:pt x="420" y="496"/>
                  </a:lnTo>
                  <a:lnTo>
                    <a:pt x="406" y="484"/>
                  </a:lnTo>
                  <a:lnTo>
                    <a:pt x="396" y="474"/>
                  </a:lnTo>
                  <a:lnTo>
                    <a:pt x="390" y="462"/>
                  </a:lnTo>
                  <a:lnTo>
                    <a:pt x="384" y="452"/>
                  </a:lnTo>
                  <a:lnTo>
                    <a:pt x="384" y="440"/>
                  </a:lnTo>
                  <a:lnTo>
                    <a:pt x="384" y="440"/>
                  </a:lnTo>
                  <a:lnTo>
                    <a:pt x="384" y="428"/>
                  </a:lnTo>
                  <a:lnTo>
                    <a:pt x="390" y="416"/>
                  </a:lnTo>
                  <a:lnTo>
                    <a:pt x="398" y="404"/>
                  </a:lnTo>
                  <a:lnTo>
                    <a:pt x="410" y="392"/>
                  </a:lnTo>
                  <a:lnTo>
                    <a:pt x="424" y="380"/>
                  </a:lnTo>
                  <a:lnTo>
                    <a:pt x="442" y="368"/>
                  </a:lnTo>
                  <a:lnTo>
                    <a:pt x="462" y="358"/>
                  </a:lnTo>
                  <a:lnTo>
                    <a:pt x="484" y="346"/>
                  </a:lnTo>
                  <a:lnTo>
                    <a:pt x="538" y="326"/>
                  </a:lnTo>
                  <a:lnTo>
                    <a:pt x="600" y="306"/>
                  </a:lnTo>
                  <a:lnTo>
                    <a:pt x="670" y="288"/>
                  </a:lnTo>
                  <a:lnTo>
                    <a:pt x="746" y="270"/>
                  </a:lnTo>
                  <a:lnTo>
                    <a:pt x="830" y="254"/>
                  </a:lnTo>
                  <a:lnTo>
                    <a:pt x="918" y="240"/>
                  </a:lnTo>
                  <a:lnTo>
                    <a:pt x="1010" y="228"/>
                  </a:lnTo>
                  <a:lnTo>
                    <a:pt x="1104" y="218"/>
                  </a:lnTo>
                  <a:lnTo>
                    <a:pt x="1202" y="208"/>
                  </a:lnTo>
                  <a:lnTo>
                    <a:pt x="1300" y="202"/>
                  </a:lnTo>
                  <a:lnTo>
                    <a:pt x="1400" y="200"/>
                  </a:lnTo>
                  <a:lnTo>
                    <a:pt x="1496" y="198"/>
                  </a:lnTo>
                  <a:lnTo>
                    <a:pt x="1496" y="198"/>
                  </a:lnTo>
                  <a:lnTo>
                    <a:pt x="1594" y="200"/>
                  </a:lnTo>
                  <a:lnTo>
                    <a:pt x="1694" y="202"/>
                  </a:lnTo>
                  <a:lnTo>
                    <a:pt x="1792" y="208"/>
                  </a:lnTo>
                  <a:lnTo>
                    <a:pt x="1890" y="218"/>
                  </a:lnTo>
                  <a:lnTo>
                    <a:pt x="1984" y="228"/>
                  </a:lnTo>
                  <a:lnTo>
                    <a:pt x="2076" y="240"/>
                  </a:lnTo>
                  <a:lnTo>
                    <a:pt x="2164" y="254"/>
                  </a:lnTo>
                  <a:lnTo>
                    <a:pt x="2248" y="270"/>
                  </a:lnTo>
                  <a:lnTo>
                    <a:pt x="2324" y="288"/>
                  </a:lnTo>
                  <a:lnTo>
                    <a:pt x="2394" y="306"/>
                  </a:lnTo>
                  <a:lnTo>
                    <a:pt x="2456" y="326"/>
                  </a:lnTo>
                  <a:lnTo>
                    <a:pt x="2510" y="346"/>
                  </a:lnTo>
                  <a:lnTo>
                    <a:pt x="2532" y="358"/>
                  </a:lnTo>
                  <a:lnTo>
                    <a:pt x="2552" y="368"/>
                  </a:lnTo>
                  <a:lnTo>
                    <a:pt x="2570" y="380"/>
                  </a:lnTo>
                  <a:lnTo>
                    <a:pt x="2584" y="392"/>
                  </a:lnTo>
                  <a:lnTo>
                    <a:pt x="2596" y="404"/>
                  </a:lnTo>
                  <a:lnTo>
                    <a:pt x="2604" y="416"/>
                  </a:lnTo>
                  <a:lnTo>
                    <a:pt x="2608" y="428"/>
                  </a:lnTo>
                  <a:lnTo>
                    <a:pt x="2610" y="440"/>
                  </a:lnTo>
                  <a:lnTo>
                    <a:pt x="2610" y="440"/>
                  </a:lnTo>
                  <a:lnTo>
                    <a:pt x="2610" y="450"/>
                  </a:lnTo>
                  <a:lnTo>
                    <a:pt x="2606" y="460"/>
                  </a:lnTo>
                  <a:lnTo>
                    <a:pt x="2600" y="470"/>
                  </a:lnTo>
                  <a:lnTo>
                    <a:pt x="2590" y="482"/>
                  </a:lnTo>
                  <a:lnTo>
                    <a:pt x="2580" y="492"/>
                  </a:lnTo>
                  <a:lnTo>
                    <a:pt x="2566" y="500"/>
                  </a:lnTo>
                  <a:lnTo>
                    <a:pt x="2534" y="520"/>
                  </a:lnTo>
                  <a:lnTo>
                    <a:pt x="2494" y="538"/>
                  </a:lnTo>
                  <a:lnTo>
                    <a:pt x="2446" y="556"/>
                  </a:lnTo>
                  <a:lnTo>
                    <a:pt x="2392" y="574"/>
                  </a:lnTo>
                  <a:lnTo>
                    <a:pt x="2332" y="590"/>
                  </a:lnTo>
                  <a:lnTo>
                    <a:pt x="2268" y="604"/>
                  </a:lnTo>
                  <a:lnTo>
                    <a:pt x="2198" y="618"/>
                  </a:lnTo>
                  <a:lnTo>
                    <a:pt x="2124" y="632"/>
                  </a:lnTo>
                  <a:lnTo>
                    <a:pt x="2048" y="642"/>
                  </a:lnTo>
                  <a:lnTo>
                    <a:pt x="1970" y="654"/>
                  </a:lnTo>
                  <a:lnTo>
                    <a:pt x="1888" y="662"/>
                  </a:lnTo>
                  <a:lnTo>
                    <a:pt x="1808" y="670"/>
                  </a:lnTo>
                  <a:lnTo>
                    <a:pt x="1724" y="674"/>
                  </a:lnTo>
                  <a:lnTo>
                    <a:pt x="1724" y="672"/>
                  </a:lnTo>
                  <a:lnTo>
                    <a:pt x="1726" y="604"/>
                  </a:lnTo>
                  <a:lnTo>
                    <a:pt x="1262" y="770"/>
                  </a:lnTo>
                  <a:lnTo>
                    <a:pt x="1722" y="936"/>
                  </a:lnTo>
                  <a:lnTo>
                    <a:pt x="1722" y="874"/>
                  </a:lnTo>
                  <a:lnTo>
                    <a:pt x="1722" y="874"/>
                  </a:lnTo>
                  <a:lnTo>
                    <a:pt x="1856" y="868"/>
                  </a:lnTo>
                  <a:lnTo>
                    <a:pt x="1984" y="856"/>
                  </a:lnTo>
                  <a:lnTo>
                    <a:pt x="2106" y="842"/>
                  </a:lnTo>
                  <a:lnTo>
                    <a:pt x="2224" y="824"/>
                  </a:lnTo>
                  <a:lnTo>
                    <a:pt x="2336" y="804"/>
                  </a:lnTo>
                  <a:lnTo>
                    <a:pt x="2440" y="782"/>
                  </a:lnTo>
                  <a:lnTo>
                    <a:pt x="2538" y="756"/>
                  </a:lnTo>
                  <a:lnTo>
                    <a:pt x="2628" y="728"/>
                  </a:lnTo>
                  <a:lnTo>
                    <a:pt x="2670" y="714"/>
                  </a:lnTo>
                  <a:lnTo>
                    <a:pt x="2710" y="698"/>
                  </a:lnTo>
                  <a:lnTo>
                    <a:pt x="2746" y="682"/>
                  </a:lnTo>
                  <a:lnTo>
                    <a:pt x="2782" y="666"/>
                  </a:lnTo>
                  <a:lnTo>
                    <a:pt x="2814" y="650"/>
                  </a:lnTo>
                  <a:lnTo>
                    <a:pt x="2844" y="632"/>
                  </a:lnTo>
                  <a:lnTo>
                    <a:pt x="2872" y="614"/>
                  </a:lnTo>
                  <a:lnTo>
                    <a:pt x="2896" y="596"/>
                  </a:lnTo>
                  <a:lnTo>
                    <a:pt x="2920" y="578"/>
                  </a:lnTo>
                  <a:lnTo>
                    <a:pt x="2938" y="560"/>
                  </a:lnTo>
                  <a:lnTo>
                    <a:pt x="2956" y="540"/>
                  </a:lnTo>
                  <a:lnTo>
                    <a:pt x="2970" y="520"/>
                  </a:lnTo>
                  <a:lnTo>
                    <a:pt x="2980" y="500"/>
                  </a:lnTo>
                  <a:lnTo>
                    <a:pt x="2988" y="480"/>
                  </a:lnTo>
                  <a:lnTo>
                    <a:pt x="2992" y="460"/>
                  </a:lnTo>
                  <a:lnTo>
                    <a:pt x="2994" y="440"/>
                  </a:lnTo>
                  <a:lnTo>
                    <a:pt x="2994" y="440"/>
                  </a:lnTo>
                  <a:lnTo>
                    <a:pt x="2992" y="418"/>
                  </a:lnTo>
                  <a:lnTo>
                    <a:pt x="2986" y="396"/>
                  </a:lnTo>
                  <a:lnTo>
                    <a:pt x="2978" y="374"/>
                  </a:lnTo>
                  <a:lnTo>
                    <a:pt x="2964" y="352"/>
                  </a:lnTo>
                  <a:lnTo>
                    <a:pt x="2948" y="330"/>
                  </a:lnTo>
                  <a:lnTo>
                    <a:pt x="2926" y="310"/>
                  </a:lnTo>
                  <a:lnTo>
                    <a:pt x="2904" y="288"/>
                  </a:lnTo>
                  <a:lnTo>
                    <a:pt x="2876" y="268"/>
                  </a:lnTo>
                  <a:lnTo>
                    <a:pt x="2846" y="250"/>
                  </a:lnTo>
                  <a:lnTo>
                    <a:pt x="2814" y="230"/>
                  </a:lnTo>
                  <a:lnTo>
                    <a:pt x="2778" y="212"/>
                  </a:lnTo>
                  <a:lnTo>
                    <a:pt x="2738" y="194"/>
                  </a:lnTo>
                  <a:lnTo>
                    <a:pt x="2696" y="176"/>
                  </a:lnTo>
                  <a:lnTo>
                    <a:pt x="2652" y="160"/>
                  </a:lnTo>
                  <a:lnTo>
                    <a:pt x="2604" y="144"/>
                  </a:lnTo>
                  <a:lnTo>
                    <a:pt x="2556" y="128"/>
                  </a:lnTo>
                  <a:lnTo>
                    <a:pt x="2504" y="114"/>
                  </a:lnTo>
                  <a:lnTo>
                    <a:pt x="2448" y="100"/>
                  </a:lnTo>
                  <a:lnTo>
                    <a:pt x="2392" y="88"/>
                  </a:lnTo>
                  <a:lnTo>
                    <a:pt x="2334" y="76"/>
                  </a:lnTo>
                  <a:lnTo>
                    <a:pt x="2210" y="54"/>
                  </a:lnTo>
                  <a:lnTo>
                    <a:pt x="2080" y="34"/>
                  </a:lnTo>
                  <a:lnTo>
                    <a:pt x="1942" y="20"/>
                  </a:lnTo>
                  <a:lnTo>
                    <a:pt x="1798" y="8"/>
                  </a:lnTo>
                  <a:lnTo>
                    <a:pt x="1650" y="2"/>
                  </a:lnTo>
                  <a:lnTo>
                    <a:pt x="149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3200" dirty="0"/>
            </a:p>
          </p:txBody>
        </p:sp>
      </p:grpSp>
      <p:grpSp>
        <p:nvGrpSpPr>
          <p:cNvPr id="39" name="Grupo 67">
            <a:extLst>
              <a:ext uri="{FF2B5EF4-FFF2-40B4-BE49-F238E27FC236}">
                <a16:creationId xmlns:a16="http://schemas.microsoft.com/office/drawing/2014/main" id="{3C55C73E-BC8E-9746-8D5C-EC5F3F3340D6}"/>
              </a:ext>
            </a:extLst>
          </p:cNvPr>
          <p:cNvGrpSpPr/>
          <p:nvPr userDrawn="1"/>
        </p:nvGrpSpPr>
        <p:grpSpPr>
          <a:xfrm>
            <a:off x="2635216" y="2070106"/>
            <a:ext cx="4800084" cy="1342705"/>
            <a:chOff x="1828800" y="447153"/>
            <a:chExt cx="3823494" cy="1381126"/>
          </a:xfrm>
        </p:grpSpPr>
        <p:grpSp>
          <p:nvGrpSpPr>
            <p:cNvPr id="40" name="Grupo 38">
              <a:extLst>
                <a:ext uri="{FF2B5EF4-FFF2-40B4-BE49-F238E27FC236}">
                  <a16:creationId xmlns:a16="http://schemas.microsoft.com/office/drawing/2014/main" id="{28A50154-A279-A14A-92A7-3DF59B5822EC}"/>
                </a:ext>
              </a:extLst>
            </p:cNvPr>
            <p:cNvGrpSpPr/>
            <p:nvPr/>
          </p:nvGrpSpPr>
          <p:grpSpPr>
            <a:xfrm>
              <a:off x="1828800" y="447153"/>
              <a:ext cx="3823494" cy="1381126"/>
              <a:chOff x="1295400" y="381000"/>
              <a:chExt cx="5092700" cy="1676400"/>
            </a:xfrm>
          </p:grpSpPr>
          <p:sp>
            <p:nvSpPr>
              <p:cNvPr id="42" name="Forma Livre 5">
                <a:extLst>
                  <a:ext uri="{FF2B5EF4-FFF2-40B4-BE49-F238E27FC236}">
                    <a16:creationId xmlns:a16="http://schemas.microsoft.com/office/drawing/2014/main" id="{AD56AEC1-9320-F944-9177-27A82EAD51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5400" y="1181100"/>
                <a:ext cx="5092700" cy="876300"/>
              </a:xfrm>
              <a:custGeom>
                <a:avLst/>
                <a:gdLst/>
                <a:ahLst/>
                <a:cxnLst>
                  <a:cxn ang="0">
                    <a:pos x="0" y="112"/>
                  </a:cxn>
                  <a:cxn ang="0">
                    <a:pos x="16" y="189"/>
                  </a:cxn>
                  <a:cxn ang="0">
                    <a:pos x="50" y="266"/>
                  </a:cxn>
                  <a:cxn ang="0">
                    <a:pos x="101" y="339"/>
                  </a:cxn>
                  <a:cxn ang="0">
                    <a:pos x="168" y="411"/>
                  </a:cxn>
                  <a:cxn ang="0">
                    <a:pos x="251" y="482"/>
                  </a:cxn>
                  <a:cxn ang="0">
                    <a:pos x="351" y="549"/>
                  </a:cxn>
                  <a:cxn ang="0">
                    <a:pos x="464" y="613"/>
                  </a:cxn>
                  <a:cxn ang="0">
                    <a:pos x="637" y="695"/>
                  </a:cxn>
                  <a:cxn ang="0">
                    <a:pos x="938" y="805"/>
                  </a:cxn>
                  <a:cxn ang="0">
                    <a:pos x="1287" y="900"/>
                  </a:cxn>
                  <a:cxn ang="0">
                    <a:pos x="1678" y="980"/>
                  </a:cxn>
                  <a:cxn ang="0">
                    <a:pos x="2104" y="1041"/>
                  </a:cxn>
                  <a:cxn ang="0">
                    <a:pos x="2560" y="1082"/>
                  </a:cxn>
                  <a:cxn ang="0">
                    <a:pos x="3042" y="1101"/>
                  </a:cxn>
                  <a:cxn ang="0">
                    <a:pos x="3372" y="1101"/>
                  </a:cxn>
                  <a:cxn ang="0">
                    <a:pos x="3854" y="1082"/>
                  </a:cxn>
                  <a:cxn ang="0">
                    <a:pos x="4310" y="1041"/>
                  </a:cxn>
                  <a:cxn ang="0">
                    <a:pos x="4736" y="980"/>
                  </a:cxn>
                  <a:cxn ang="0">
                    <a:pos x="5127" y="900"/>
                  </a:cxn>
                  <a:cxn ang="0">
                    <a:pos x="5476" y="805"/>
                  </a:cxn>
                  <a:cxn ang="0">
                    <a:pos x="5779" y="695"/>
                  </a:cxn>
                  <a:cxn ang="0">
                    <a:pos x="5952" y="613"/>
                  </a:cxn>
                  <a:cxn ang="0">
                    <a:pos x="6064" y="549"/>
                  </a:cxn>
                  <a:cxn ang="0">
                    <a:pos x="6163" y="482"/>
                  </a:cxn>
                  <a:cxn ang="0">
                    <a:pos x="6246" y="411"/>
                  </a:cxn>
                  <a:cxn ang="0">
                    <a:pos x="6315" y="339"/>
                  </a:cxn>
                  <a:cxn ang="0">
                    <a:pos x="6365" y="266"/>
                  </a:cxn>
                  <a:cxn ang="0">
                    <a:pos x="6398" y="189"/>
                  </a:cxn>
                  <a:cxn ang="0">
                    <a:pos x="6414" y="112"/>
                  </a:cxn>
                  <a:cxn ang="0">
                    <a:pos x="6416" y="0"/>
                  </a:cxn>
                  <a:cxn ang="0">
                    <a:pos x="6406" y="78"/>
                  </a:cxn>
                  <a:cxn ang="0">
                    <a:pos x="6379" y="155"/>
                  </a:cxn>
                  <a:cxn ang="0">
                    <a:pos x="6333" y="230"/>
                  </a:cxn>
                  <a:cxn ang="0">
                    <a:pos x="6272" y="302"/>
                  </a:cxn>
                  <a:cxn ang="0">
                    <a:pos x="6193" y="373"/>
                  </a:cxn>
                  <a:cxn ang="0">
                    <a:pos x="6099" y="442"/>
                  </a:cxn>
                  <a:cxn ang="0">
                    <a:pos x="5990" y="506"/>
                  </a:cxn>
                  <a:cxn ang="0">
                    <a:pos x="5867" y="568"/>
                  </a:cxn>
                  <a:cxn ang="0">
                    <a:pos x="5582" y="683"/>
                  </a:cxn>
                  <a:cxn ang="0">
                    <a:pos x="5247" y="784"/>
                  </a:cxn>
                  <a:cxn ang="0">
                    <a:pos x="4871" y="869"/>
                  </a:cxn>
                  <a:cxn ang="0">
                    <a:pos x="4456" y="936"/>
                  </a:cxn>
                  <a:cxn ang="0">
                    <a:pos x="4009" y="985"/>
                  </a:cxn>
                  <a:cxn ang="0">
                    <a:pos x="3535" y="1012"/>
                  </a:cxn>
                  <a:cxn ang="0">
                    <a:pos x="3207" y="1017"/>
                  </a:cxn>
                  <a:cxn ang="0">
                    <a:pos x="2719" y="1005"/>
                  </a:cxn>
                  <a:cxn ang="0">
                    <a:pos x="2253" y="972"/>
                  </a:cxn>
                  <a:cxn ang="0">
                    <a:pos x="1816" y="917"/>
                  </a:cxn>
                  <a:cxn ang="0">
                    <a:pos x="1414" y="844"/>
                  </a:cxn>
                  <a:cxn ang="0">
                    <a:pos x="1050" y="752"/>
                  </a:cxn>
                  <a:cxn ang="0">
                    <a:pos x="732" y="647"/>
                  </a:cxn>
                  <a:cxn ang="0">
                    <a:pos x="504" y="549"/>
                  </a:cxn>
                  <a:cxn ang="0">
                    <a:pos x="386" y="485"/>
                  </a:cxn>
                  <a:cxn ang="0">
                    <a:pos x="283" y="419"/>
                  </a:cxn>
                  <a:cxn ang="0">
                    <a:pos x="194" y="350"/>
                  </a:cxn>
                  <a:cxn ang="0">
                    <a:pos x="122" y="278"/>
                  </a:cxn>
                  <a:cxn ang="0">
                    <a:pos x="64" y="205"/>
                  </a:cxn>
                  <a:cxn ang="0">
                    <a:pos x="26" y="129"/>
                  </a:cxn>
                  <a:cxn ang="0">
                    <a:pos x="3" y="53"/>
                  </a:cxn>
                  <a:cxn ang="0">
                    <a:pos x="0" y="85"/>
                  </a:cxn>
                </a:cxnLst>
                <a:rect l="0" t="0" r="r" b="b"/>
                <a:pathLst>
                  <a:path w="6416" h="1103">
                    <a:moveTo>
                      <a:pt x="0" y="85"/>
                    </a:moveTo>
                    <a:lnTo>
                      <a:pt x="0" y="85"/>
                    </a:lnTo>
                    <a:lnTo>
                      <a:pt x="0" y="112"/>
                    </a:lnTo>
                    <a:lnTo>
                      <a:pt x="3" y="137"/>
                    </a:lnTo>
                    <a:lnTo>
                      <a:pt x="10" y="163"/>
                    </a:lnTo>
                    <a:lnTo>
                      <a:pt x="16" y="189"/>
                    </a:lnTo>
                    <a:lnTo>
                      <a:pt x="26" y="214"/>
                    </a:lnTo>
                    <a:lnTo>
                      <a:pt x="37" y="240"/>
                    </a:lnTo>
                    <a:lnTo>
                      <a:pt x="50" y="266"/>
                    </a:lnTo>
                    <a:lnTo>
                      <a:pt x="64" y="290"/>
                    </a:lnTo>
                    <a:lnTo>
                      <a:pt x="82" y="315"/>
                    </a:lnTo>
                    <a:lnTo>
                      <a:pt x="101" y="339"/>
                    </a:lnTo>
                    <a:lnTo>
                      <a:pt x="122" y="363"/>
                    </a:lnTo>
                    <a:lnTo>
                      <a:pt x="144" y="387"/>
                    </a:lnTo>
                    <a:lnTo>
                      <a:pt x="168" y="411"/>
                    </a:lnTo>
                    <a:lnTo>
                      <a:pt x="194" y="435"/>
                    </a:lnTo>
                    <a:lnTo>
                      <a:pt x="223" y="458"/>
                    </a:lnTo>
                    <a:lnTo>
                      <a:pt x="251" y="482"/>
                    </a:lnTo>
                    <a:lnTo>
                      <a:pt x="283" y="504"/>
                    </a:lnTo>
                    <a:lnTo>
                      <a:pt x="315" y="527"/>
                    </a:lnTo>
                    <a:lnTo>
                      <a:pt x="351" y="549"/>
                    </a:lnTo>
                    <a:lnTo>
                      <a:pt x="386" y="570"/>
                    </a:lnTo>
                    <a:lnTo>
                      <a:pt x="424" y="592"/>
                    </a:lnTo>
                    <a:lnTo>
                      <a:pt x="464" y="613"/>
                    </a:lnTo>
                    <a:lnTo>
                      <a:pt x="504" y="634"/>
                    </a:lnTo>
                    <a:lnTo>
                      <a:pt x="548" y="655"/>
                    </a:lnTo>
                    <a:lnTo>
                      <a:pt x="637" y="695"/>
                    </a:lnTo>
                    <a:lnTo>
                      <a:pt x="732" y="733"/>
                    </a:lnTo>
                    <a:lnTo>
                      <a:pt x="833" y="770"/>
                    </a:lnTo>
                    <a:lnTo>
                      <a:pt x="938" y="805"/>
                    </a:lnTo>
                    <a:lnTo>
                      <a:pt x="1050" y="839"/>
                    </a:lnTo>
                    <a:lnTo>
                      <a:pt x="1167" y="871"/>
                    </a:lnTo>
                    <a:lnTo>
                      <a:pt x="1287" y="900"/>
                    </a:lnTo>
                    <a:lnTo>
                      <a:pt x="1414" y="928"/>
                    </a:lnTo>
                    <a:lnTo>
                      <a:pt x="1544" y="956"/>
                    </a:lnTo>
                    <a:lnTo>
                      <a:pt x="1678" y="980"/>
                    </a:lnTo>
                    <a:lnTo>
                      <a:pt x="1816" y="1002"/>
                    </a:lnTo>
                    <a:lnTo>
                      <a:pt x="1958" y="1023"/>
                    </a:lnTo>
                    <a:lnTo>
                      <a:pt x="2104" y="1041"/>
                    </a:lnTo>
                    <a:lnTo>
                      <a:pt x="2253" y="1057"/>
                    </a:lnTo>
                    <a:lnTo>
                      <a:pt x="2405" y="1071"/>
                    </a:lnTo>
                    <a:lnTo>
                      <a:pt x="2560" y="1082"/>
                    </a:lnTo>
                    <a:lnTo>
                      <a:pt x="2719" y="1090"/>
                    </a:lnTo>
                    <a:lnTo>
                      <a:pt x="2879" y="1097"/>
                    </a:lnTo>
                    <a:lnTo>
                      <a:pt x="3042" y="1101"/>
                    </a:lnTo>
                    <a:lnTo>
                      <a:pt x="3207" y="1103"/>
                    </a:lnTo>
                    <a:lnTo>
                      <a:pt x="3207" y="1103"/>
                    </a:lnTo>
                    <a:lnTo>
                      <a:pt x="3372" y="1101"/>
                    </a:lnTo>
                    <a:lnTo>
                      <a:pt x="3535" y="1097"/>
                    </a:lnTo>
                    <a:lnTo>
                      <a:pt x="3696" y="1090"/>
                    </a:lnTo>
                    <a:lnTo>
                      <a:pt x="3854" y="1082"/>
                    </a:lnTo>
                    <a:lnTo>
                      <a:pt x="4009" y="1071"/>
                    </a:lnTo>
                    <a:lnTo>
                      <a:pt x="4162" y="1057"/>
                    </a:lnTo>
                    <a:lnTo>
                      <a:pt x="4310" y="1041"/>
                    </a:lnTo>
                    <a:lnTo>
                      <a:pt x="4456" y="1023"/>
                    </a:lnTo>
                    <a:lnTo>
                      <a:pt x="4599" y="1002"/>
                    </a:lnTo>
                    <a:lnTo>
                      <a:pt x="4736" y="980"/>
                    </a:lnTo>
                    <a:lnTo>
                      <a:pt x="4871" y="956"/>
                    </a:lnTo>
                    <a:lnTo>
                      <a:pt x="5001" y="928"/>
                    </a:lnTo>
                    <a:lnTo>
                      <a:pt x="5127" y="900"/>
                    </a:lnTo>
                    <a:lnTo>
                      <a:pt x="5247" y="871"/>
                    </a:lnTo>
                    <a:lnTo>
                      <a:pt x="5364" y="839"/>
                    </a:lnTo>
                    <a:lnTo>
                      <a:pt x="5476" y="805"/>
                    </a:lnTo>
                    <a:lnTo>
                      <a:pt x="5582" y="770"/>
                    </a:lnTo>
                    <a:lnTo>
                      <a:pt x="5683" y="733"/>
                    </a:lnTo>
                    <a:lnTo>
                      <a:pt x="5779" y="695"/>
                    </a:lnTo>
                    <a:lnTo>
                      <a:pt x="5867" y="655"/>
                    </a:lnTo>
                    <a:lnTo>
                      <a:pt x="5910" y="634"/>
                    </a:lnTo>
                    <a:lnTo>
                      <a:pt x="5952" y="613"/>
                    </a:lnTo>
                    <a:lnTo>
                      <a:pt x="5990" y="592"/>
                    </a:lnTo>
                    <a:lnTo>
                      <a:pt x="6029" y="570"/>
                    </a:lnTo>
                    <a:lnTo>
                      <a:pt x="6064" y="549"/>
                    </a:lnTo>
                    <a:lnTo>
                      <a:pt x="6099" y="527"/>
                    </a:lnTo>
                    <a:lnTo>
                      <a:pt x="6133" y="504"/>
                    </a:lnTo>
                    <a:lnTo>
                      <a:pt x="6163" y="482"/>
                    </a:lnTo>
                    <a:lnTo>
                      <a:pt x="6193" y="458"/>
                    </a:lnTo>
                    <a:lnTo>
                      <a:pt x="6221" y="435"/>
                    </a:lnTo>
                    <a:lnTo>
                      <a:pt x="6246" y="411"/>
                    </a:lnTo>
                    <a:lnTo>
                      <a:pt x="6272" y="387"/>
                    </a:lnTo>
                    <a:lnTo>
                      <a:pt x="6294" y="363"/>
                    </a:lnTo>
                    <a:lnTo>
                      <a:pt x="6315" y="339"/>
                    </a:lnTo>
                    <a:lnTo>
                      <a:pt x="6333" y="315"/>
                    </a:lnTo>
                    <a:lnTo>
                      <a:pt x="6350" y="290"/>
                    </a:lnTo>
                    <a:lnTo>
                      <a:pt x="6365" y="266"/>
                    </a:lnTo>
                    <a:lnTo>
                      <a:pt x="6379" y="240"/>
                    </a:lnTo>
                    <a:lnTo>
                      <a:pt x="6390" y="214"/>
                    </a:lnTo>
                    <a:lnTo>
                      <a:pt x="6398" y="189"/>
                    </a:lnTo>
                    <a:lnTo>
                      <a:pt x="6406" y="163"/>
                    </a:lnTo>
                    <a:lnTo>
                      <a:pt x="6411" y="137"/>
                    </a:lnTo>
                    <a:lnTo>
                      <a:pt x="6414" y="112"/>
                    </a:lnTo>
                    <a:lnTo>
                      <a:pt x="6416" y="85"/>
                    </a:lnTo>
                    <a:lnTo>
                      <a:pt x="6416" y="0"/>
                    </a:lnTo>
                    <a:lnTo>
                      <a:pt x="6416" y="0"/>
                    </a:lnTo>
                    <a:lnTo>
                      <a:pt x="6414" y="27"/>
                    </a:lnTo>
                    <a:lnTo>
                      <a:pt x="6411" y="53"/>
                    </a:lnTo>
                    <a:lnTo>
                      <a:pt x="6406" y="78"/>
                    </a:lnTo>
                    <a:lnTo>
                      <a:pt x="6398" y="104"/>
                    </a:lnTo>
                    <a:lnTo>
                      <a:pt x="6390" y="129"/>
                    </a:lnTo>
                    <a:lnTo>
                      <a:pt x="6379" y="155"/>
                    </a:lnTo>
                    <a:lnTo>
                      <a:pt x="6365" y="181"/>
                    </a:lnTo>
                    <a:lnTo>
                      <a:pt x="6350" y="205"/>
                    </a:lnTo>
                    <a:lnTo>
                      <a:pt x="6333" y="230"/>
                    </a:lnTo>
                    <a:lnTo>
                      <a:pt x="6315" y="254"/>
                    </a:lnTo>
                    <a:lnTo>
                      <a:pt x="6294" y="278"/>
                    </a:lnTo>
                    <a:lnTo>
                      <a:pt x="6272" y="302"/>
                    </a:lnTo>
                    <a:lnTo>
                      <a:pt x="6246" y="326"/>
                    </a:lnTo>
                    <a:lnTo>
                      <a:pt x="6221" y="350"/>
                    </a:lnTo>
                    <a:lnTo>
                      <a:pt x="6193" y="373"/>
                    </a:lnTo>
                    <a:lnTo>
                      <a:pt x="6163" y="395"/>
                    </a:lnTo>
                    <a:lnTo>
                      <a:pt x="6133" y="419"/>
                    </a:lnTo>
                    <a:lnTo>
                      <a:pt x="6099" y="442"/>
                    </a:lnTo>
                    <a:lnTo>
                      <a:pt x="6064" y="463"/>
                    </a:lnTo>
                    <a:lnTo>
                      <a:pt x="6029" y="485"/>
                    </a:lnTo>
                    <a:lnTo>
                      <a:pt x="5990" y="506"/>
                    </a:lnTo>
                    <a:lnTo>
                      <a:pt x="5952" y="528"/>
                    </a:lnTo>
                    <a:lnTo>
                      <a:pt x="5910" y="549"/>
                    </a:lnTo>
                    <a:lnTo>
                      <a:pt x="5867" y="568"/>
                    </a:lnTo>
                    <a:lnTo>
                      <a:pt x="5779" y="608"/>
                    </a:lnTo>
                    <a:lnTo>
                      <a:pt x="5683" y="647"/>
                    </a:lnTo>
                    <a:lnTo>
                      <a:pt x="5582" y="683"/>
                    </a:lnTo>
                    <a:lnTo>
                      <a:pt x="5476" y="719"/>
                    </a:lnTo>
                    <a:lnTo>
                      <a:pt x="5364" y="752"/>
                    </a:lnTo>
                    <a:lnTo>
                      <a:pt x="5247" y="784"/>
                    </a:lnTo>
                    <a:lnTo>
                      <a:pt x="5127" y="815"/>
                    </a:lnTo>
                    <a:lnTo>
                      <a:pt x="5001" y="844"/>
                    </a:lnTo>
                    <a:lnTo>
                      <a:pt x="4871" y="869"/>
                    </a:lnTo>
                    <a:lnTo>
                      <a:pt x="4736" y="895"/>
                    </a:lnTo>
                    <a:lnTo>
                      <a:pt x="4599" y="917"/>
                    </a:lnTo>
                    <a:lnTo>
                      <a:pt x="4456" y="936"/>
                    </a:lnTo>
                    <a:lnTo>
                      <a:pt x="4310" y="956"/>
                    </a:lnTo>
                    <a:lnTo>
                      <a:pt x="4162" y="972"/>
                    </a:lnTo>
                    <a:lnTo>
                      <a:pt x="4009" y="985"/>
                    </a:lnTo>
                    <a:lnTo>
                      <a:pt x="3854" y="996"/>
                    </a:lnTo>
                    <a:lnTo>
                      <a:pt x="3696" y="1005"/>
                    </a:lnTo>
                    <a:lnTo>
                      <a:pt x="3535" y="1012"/>
                    </a:lnTo>
                    <a:lnTo>
                      <a:pt x="3372" y="1015"/>
                    </a:lnTo>
                    <a:lnTo>
                      <a:pt x="3207" y="1017"/>
                    </a:lnTo>
                    <a:lnTo>
                      <a:pt x="3207" y="1017"/>
                    </a:lnTo>
                    <a:lnTo>
                      <a:pt x="3042" y="1015"/>
                    </a:lnTo>
                    <a:lnTo>
                      <a:pt x="2879" y="1012"/>
                    </a:lnTo>
                    <a:lnTo>
                      <a:pt x="2719" y="1005"/>
                    </a:lnTo>
                    <a:lnTo>
                      <a:pt x="2560" y="996"/>
                    </a:lnTo>
                    <a:lnTo>
                      <a:pt x="2405" y="985"/>
                    </a:lnTo>
                    <a:lnTo>
                      <a:pt x="2253" y="972"/>
                    </a:lnTo>
                    <a:lnTo>
                      <a:pt x="2104" y="956"/>
                    </a:lnTo>
                    <a:lnTo>
                      <a:pt x="1958" y="936"/>
                    </a:lnTo>
                    <a:lnTo>
                      <a:pt x="1816" y="917"/>
                    </a:lnTo>
                    <a:lnTo>
                      <a:pt x="1678" y="895"/>
                    </a:lnTo>
                    <a:lnTo>
                      <a:pt x="1544" y="869"/>
                    </a:lnTo>
                    <a:lnTo>
                      <a:pt x="1414" y="844"/>
                    </a:lnTo>
                    <a:lnTo>
                      <a:pt x="1287" y="815"/>
                    </a:lnTo>
                    <a:lnTo>
                      <a:pt x="1167" y="784"/>
                    </a:lnTo>
                    <a:lnTo>
                      <a:pt x="1050" y="752"/>
                    </a:lnTo>
                    <a:lnTo>
                      <a:pt x="938" y="719"/>
                    </a:lnTo>
                    <a:lnTo>
                      <a:pt x="833" y="683"/>
                    </a:lnTo>
                    <a:lnTo>
                      <a:pt x="732" y="647"/>
                    </a:lnTo>
                    <a:lnTo>
                      <a:pt x="637" y="608"/>
                    </a:lnTo>
                    <a:lnTo>
                      <a:pt x="548" y="568"/>
                    </a:lnTo>
                    <a:lnTo>
                      <a:pt x="504" y="549"/>
                    </a:lnTo>
                    <a:lnTo>
                      <a:pt x="464" y="528"/>
                    </a:lnTo>
                    <a:lnTo>
                      <a:pt x="424" y="506"/>
                    </a:lnTo>
                    <a:lnTo>
                      <a:pt x="386" y="485"/>
                    </a:lnTo>
                    <a:lnTo>
                      <a:pt x="351" y="463"/>
                    </a:lnTo>
                    <a:lnTo>
                      <a:pt x="315" y="442"/>
                    </a:lnTo>
                    <a:lnTo>
                      <a:pt x="283" y="419"/>
                    </a:lnTo>
                    <a:lnTo>
                      <a:pt x="251" y="395"/>
                    </a:lnTo>
                    <a:lnTo>
                      <a:pt x="223" y="373"/>
                    </a:lnTo>
                    <a:lnTo>
                      <a:pt x="194" y="350"/>
                    </a:lnTo>
                    <a:lnTo>
                      <a:pt x="168" y="326"/>
                    </a:lnTo>
                    <a:lnTo>
                      <a:pt x="144" y="302"/>
                    </a:lnTo>
                    <a:lnTo>
                      <a:pt x="122" y="278"/>
                    </a:lnTo>
                    <a:lnTo>
                      <a:pt x="101" y="254"/>
                    </a:lnTo>
                    <a:lnTo>
                      <a:pt x="82" y="230"/>
                    </a:lnTo>
                    <a:lnTo>
                      <a:pt x="64" y="205"/>
                    </a:lnTo>
                    <a:lnTo>
                      <a:pt x="50" y="181"/>
                    </a:lnTo>
                    <a:lnTo>
                      <a:pt x="37" y="155"/>
                    </a:lnTo>
                    <a:lnTo>
                      <a:pt x="26" y="129"/>
                    </a:lnTo>
                    <a:lnTo>
                      <a:pt x="16" y="104"/>
                    </a:lnTo>
                    <a:lnTo>
                      <a:pt x="10" y="78"/>
                    </a:lnTo>
                    <a:lnTo>
                      <a:pt x="3" y="53"/>
                    </a:lnTo>
                    <a:lnTo>
                      <a:pt x="0" y="27"/>
                    </a:lnTo>
                    <a:lnTo>
                      <a:pt x="0" y="0"/>
                    </a:lnTo>
                    <a:lnTo>
                      <a:pt x="0" y="8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6">
                      <a:lumMod val="50000"/>
                    </a:schemeClr>
                  </a:gs>
                  <a:gs pos="50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0" scaled="1"/>
              </a:gradFill>
              <a:ln w="3175">
                <a:noFill/>
                <a:round/>
                <a:headEnd/>
                <a:tailEnd/>
              </a:ln>
              <a:effectLst/>
            </p:spPr>
            <p:txBody>
              <a:bodyPr lIns="18288" tIns="9144" rIns="18288" bIns="9144" rtlCol="0" anchor="ctr"/>
              <a:lstStyle/>
              <a:p>
                <a:pPr algn="ctr" rtl="0">
                  <a:lnSpc>
                    <a:spcPct val="85000"/>
                  </a:lnSpc>
                  <a:spcBef>
                    <a:spcPct val="20000"/>
                  </a:spcBef>
                  <a:defRPr/>
                </a:pPr>
                <a:endParaRPr lang="pt-BR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112" charset="0"/>
                </a:endParaRPr>
              </a:p>
            </p:txBody>
          </p:sp>
          <p:sp>
            <p:nvSpPr>
              <p:cNvPr id="43" name="Forma Livre 6">
                <a:extLst>
                  <a:ext uri="{FF2B5EF4-FFF2-40B4-BE49-F238E27FC236}">
                    <a16:creationId xmlns:a16="http://schemas.microsoft.com/office/drawing/2014/main" id="{FF186426-EEB7-864A-A797-0F1EB356B2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5400" y="381000"/>
                <a:ext cx="5092700" cy="1614488"/>
              </a:xfrm>
              <a:custGeom>
                <a:avLst/>
                <a:gdLst/>
                <a:ahLst/>
                <a:cxnLst>
                  <a:cxn ang="0">
                    <a:pos x="6414" y="1044"/>
                  </a:cxn>
                  <a:cxn ang="0">
                    <a:pos x="6398" y="1121"/>
                  </a:cxn>
                  <a:cxn ang="0">
                    <a:pos x="6365" y="1198"/>
                  </a:cxn>
                  <a:cxn ang="0">
                    <a:pos x="6315" y="1271"/>
                  </a:cxn>
                  <a:cxn ang="0">
                    <a:pos x="6246" y="1343"/>
                  </a:cxn>
                  <a:cxn ang="0">
                    <a:pos x="6163" y="1412"/>
                  </a:cxn>
                  <a:cxn ang="0">
                    <a:pos x="6064" y="1480"/>
                  </a:cxn>
                  <a:cxn ang="0">
                    <a:pos x="5952" y="1544"/>
                  </a:cxn>
                  <a:cxn ang="0">
                    <a:pos x="5779" y="1625"/>
                  </a:cxn>
                  <a:cxn ang="0">
                    <a:pos x="5476" y="1736"/>
                  </a:cxn>
                  <a:cxn ang="0">
                    <a:pos x="5127" y="1832"/>
                  </a:cxn>
                  <a:cxn ang="0">
                    <a:pos x="4736" y="1912"/>
                  </a:cxn>
                  <a:cxn ang="0">
                    <a:pos x="4310" y="1973"/>
                  </a:cxn>
                  <a:cxn ang="0">
                    <a:pos x="3854" y="2013"/>
                  </a:cxn>
                  <a:cxn ang="0">
                    <a:pos x="3372" y="2032"/>
                  </a:cxn>
                  <a:cxn ang="0">
                    <a:pos x="3042" y="2032"/>
                  </a:cxn>
                  <a:cxn ang="0">
                    <a:pos x="2560" y="2013"/>
                  </a:cxn>
                  <a:cxn ang="0">
                    <a:pos x="2104" y="1973"/>
                  </a:cxn>
                  <a:cxn ang="0">
                    <a:pos x="1678" y="1912"/>
                  </a:cxn>
                  <a:cxn ang="0">
                    <a:pos x="1287" y="1832"/>
                  </a:cxn>
                  <a:cxn ang="0">
                    <a:pos x="938" y="1736"/>
                  </a:cxn>
                  <a:cxn ang="0">
                    <a:pos x="637" y="1625"/>
                  </a:cxn>
                  <a:cxn ang="0">
                    <a:pos x="464" y="1544"/>
                  </a:cxn>
                  <a:cxn ang="0">
                    <a:pos x="351" y="1480"/>
                  </a:cxn>
                  <a:cxn ang="0">
                    <a:pos x="251" y="1412"/>
                  </a:cxn>
                  <a:cxn ang="0">
                    <a:pos x="168" y="1343"/>
                  </a:cxn>
                  <a:cxn ang="0">
                    <a:pos x="101" y="1271"/>
                  </a:cxn>
                  <a:cxn ang="0">
                    <a:pos x="50" y="1198"/>
                  </a:cxn>
                  <a:cxn ang="0">
                    <a:pos x="16" y="1121"/>
                  </a:cxn>
                  <a:cxn ang="0">
                    <a:pos x="0" y="1044"/>
                  </a:cxn>
                  <a:cxn ang="0">
                    <a:pos x="0" y="991"/>
                  </a:cxn>
                  <a:cxn ang="0">
                    <a:pos x="16" y="913"/>
                  </a:cxn>
                  <a:cxn ang="0">
                    <a:pos x="50" y="837"/>
                  </a:cxn>
                  <a:cxn ang="0">
                    <a:pos x="101" y="762"/>
                  </a:cxn>
                  <a:cxn ang="0">
                    <a:pos x="168" y="690"/>
                  </a:cxn>
                  <a:cxn ang="0">
                    <a:pos x="251" y="621"/>
                  </a:cxn>
                  <a:cxn ang="0">
                    <a:pos x="351" y="554"/>
                  </a:cxn>
                  <a:cxn ang="0">
                    <a:pos x="464" y="490"/>
                  </a:cxn>
                  <a:cxn ang="0">
                    <a:pos x="637" y="408"/>
                  </a:cxn>
                  <a:cxn ang="0">
                    <a:pos x="938" y="298"/>
                  </a:cxn>
                  <a:cxn ang="0">
                    <a:pos x="1287" y="202"/>
                  </a:cxn>
                  <a:cxn ang="0">
                    <a:pos x="1678" y="123"/>
                  </a:cxn>
                  <a:cxn ang="0">
                    <a:pos x="2104" y="62"/>
                  </a:cxn>
                  <a:cxn ang="0">
                    <a:pos x="2560" y="21"/>
                  </a:cxn>
                  <a:cxn ang="0">
                    <a:pos x="3042" y="2"/>
                  </a:cxn>
                  <a:cxn ang="0">
                    <a:pos x="3372" y="2"/>
                  </a:cxn>
                  <a:cxn ang="0">
                    <a:pos x="3854" y="21"/>
                  </a:cxn>
                  <a:cxn ang="0">
                    <a:pos x="4310" y="62"/>
                  </a:cxn>
                  <a:cxn ang="0">
                    <a:pos x="4736" y="123"/>
                  </a:cxn>
                  <a:cxn ang="0">
                    <a:pos x="5127" y="202"/>
                  </a:cxn>
                  <a:cxn ang="0">
                    <a:pos x="5476" y="298"/>
                  </a:cxn>
                  <a:cxn ang="0">
                    <a:pos x="5779" y="408"/>
                  </a:cxn>
                  <a:cxn ang="0">
                    <a:pos x="5952" y="490"/>
                  </a:cxn>
                  <a:cxn ang="0">
                    <a:pos x="6064" y="554"/>
                  </a:cxn>
                  <a:cxn ang="0">
                    <a:pos x="6163" y="621"/>
                  </a:cxn>
                  <a:cxn ang="0">
                    <a:pos x="6246" y="690"/>
                  </a:cxn>
                  <a:cxn ang="0">
                    <a:pos x="6315" y="762"/>
                  </a:cxn>
                  <a:cxn ang="0">
                    <a:pos x="6365" y="837"/>
                  </a:cxn>
                  <a:cxn ang="0">
                    <a:pos x="6398" y="913"/>
                  </a:cxn>
                  <a:cxn ang="0">
                    <a:pos x="6414" y="991"/>
                  </a:cxn>
                </a:cxnLst>
                <a:rect l="0" t="0" r="r" b="b"/>
                <a:pathLst>
                  <a:path w="6416" h="2034">
                    <a:moveTo>
                      <a:pt x="6416" y="1017"/>
                    </a:moveTo>
                    <a:lnTo>
                      <a:pt x="6416" y="1017"/>
                    </a:lnTo>
                    <a:lnTo>
                      <a:pt x="6414" y="1044"/>
                    </a:lnTo>
                    <a:lnTo>
                      <a:pt x="6411" y="1070"/>
                    </a:lnTo>
                    <a:lnTo>
                      <a:pt x="6406" y="1095"/>
                    </a:lnTo>
                    <a:lnTo>
                      <a:pt x="6398" y="1121"/>
                    </a:lnTo>
                    <a:lnTo>
                      <a:pt x="6390" y="1146"/>
                    </a:lnTo>
                    <a:lnTo>
                      <a:pt x="6379" y="1172"/>
                    </a:lnTo>
                    <a:lnTo>
                      <a:pt x="6365" y="1198"/>
                    </a:lnTo>
                    <a:lnTo>
                      <a:pt x="6350" y="1222"/>
                    </a:lnTo>
                    <a:lnTo>
                      <a:pt x="6333" y="1247"/>
                    </a:lnTo>
                    <a:lnTo>
                      <a:pt x="6315" y="1271"/>
                    </a:lnTo>
                    <a:lnTo>
                      <a:pt x="6294" y="1295"/>
                    </a:lnTo>
                    <a:lnTo>
                      <a:pt x="6272" y="1319"/>
                    </a:lnTo>
                    <a:lnTo>
                      <a:pt x="6246" y="1343"/>
                    </a:lnTo>
                    <a:lnTo>
                      <a:pt x="6221" y="1367"/>
                    </a:lnTo>
                    <a:lnTo>
                      <a:pt x="6193" y="1390"/>
                    </a:lnTo>
                    <a:lnTo>
                      <a:pt x="6163" y="1412"/>
                    </a:lnTo>
                    <a:lnTo>
                      <a:pt x="6133" y="1436"/>
                    </a:lnTo>
                    <a:lnTo>
                      <a:pt x="6099" y="1459"/>
                    </a:lnTo>
                    <a:lnTo>
                      <a:pt x="6064" y="1480"/>
                    </a:lnTo>
                    <a:lnTo>
                      <a:pt x="6029" y="1502"/>
                    </a:lnTo>
                    <a:lnTo>
                      <a:pt x="5990" y="1523"/>
                    </a:lnTo>
                    <a:lnTo>
                      <a:pt x="5952" y="1544"/>
                    </a:lnTo>
                    <a:lnTo>
                      <a:pt x="5910" y="1564"/>
                    </a:lnTo>
                    <a:lnTo>
                      <a:pt x="5867" y="1585"/>
                    </a:lnTo>
                    <a:lnTo>
                      <a:pt x="5779" y="1625"/>
                    </a:lnTo>
                    <a:lnTo>
                      <a:pt x="5683" y="1664"/>
                    </a:lnTo>
                    <a:lnTo>
                      <a:pt x="5582" y="1700"/>
                    </a:lnTo>
                    <a:lnTo>
                      <a:pt x="5476" y="1736"/>
                    </a:lnTo>
                    <a:lnTo>
                      <a:pt x="5364" y="1769"/>
                    </a:lnTo>
                    <a:lnTo>
                      <a:pt x="5247" y="1801"/>
                    </a:lnTo>
                    <a:lnTo>
                      <a:pt x="5127" y="1832"/>
                    </a:lnTo>
                    <a:lnTo>
                      <a:pt x="5001" y="1861"/>
                    </a:lnTo>
                    <a:lnTo>
                      <a:pt x="4871" y="1886"/>
                    </a:lnTo>
                    <a:lnTo>
                      <a:pt x="4736" y="1912"/>
                    </a:lnTo>
                    <a:lnTo>
                      <a:pt x="4599" y="1934"/>
                    </a:lnTo>
                    <a:lnTo>
                      <a:pt x="4456" y="1953"/>
                    </a:lnTo>
                    <a:lnTo>
                      <a:pt x="4310" y="1973"/>
                    </a:lnTo>
                    <a:lnTo>
                      <a:pt x="4162" y="1989"/>
                    </a:lnTo>
                    <a:lnTo>
                      <a:pt x="4009" y="2002"/>
                    </a:lnTo>
                    <a:lnTo>
                      <a:pt x="3854" y="2013"/>
                    </a:lnTo>
                    <a:lnTo>
                      <a:pt x="3696" y="2022"/>
                    </a:lnTo>
                    <a:lnTo>
                      <a:pt x="3535" y="2029"/>
                    </a:lnTo>
                    <a:lnTo>
                      <a:pt x="3372" y="2032"/>
                    </a:lnTo>
                    <a:lnTo>
                      <a:pt x="3207" y="2034"/>
                    </a:lnTo>
                    <a:lnTo>
                      <a:pt x="3207" y="2034"/>
                    </a:lnTo>
                    <a:lnTo>
                      <a:pt x="3042" y="2032"/>
                    </a:lnTo>
                    <a:lnTo>
                      <a:pt x="2879" y="2029"/>
                    </a:lnTo>
                    <a:lnTo>
                      <a:pt x="2719" y="2022"/>
                    </a:lnTo>
                    <a:lnTo>
                      <a:pt x="2560" y="2013"/>
                    </a:lnTo>
                    <a:lnTo>
                      <a:pt x="2405" y="2002"/>
                    </a:lnTo>
                    <a:lnTo>
                      <a:pt x="2253" y="1989"/>
                    </a:lnTo>
                    <a:lnTo>
                      <a:pt x="2104" y="1973"/>
                    </a:lnTo>
                    <a:lnTo>
                      <a:pt x="1958" y="1953"/>
                    </a:lnTo>
                    <a:lnTo>
                      <a:pt x="1816" y="1934"/>
                    </a:lnTo>
                    <a:lnTo>
                      <a:pt x="1678" y="1912"/>
                    </a:lnTo>
                    <a:lnTo>
                      <a:pt x="1544" y="1886"/>
                    </a:lnTo>
                    <a:lnTo>
                      <a:pt x="1414" y="1861"/>
                    </a:lnTo>
                    <a:lnTo>
                      <a:pt x="1287" y="1832"/>
                    </a:lnTo>
                    <a:lnTo>
                      <a:pt x="1167" y="1801"/>
                    </a:lnTo>
                    <a:lnTo>
                      <a:pt x="1050" y="1769"/>
                    </a:lnTo>
                    <a:lnTo>
                      <a:pt x="938" y="1736"/>
                    </a:lnTo>
                    <a:lnTo>
                      <a:pt x="833" y="1700"/>
                    </a:lnTo>
                    <a:lnTo>
                      <a:pt x="732" y="1664"/>
                    </a:lnTo>
                    <a:lnTo>
                      <a:pt x="637" y="1625"/>
                    </a:lnTo>
                    <a:lnTo>
                      <a:pt x="548" y="1585"/>
                    </a:lnTo>
                    <a:lnTo>
                      <a:pt x="504" y="1564"/>
                    </a:lnTo>
                    <a:lnTo>
                      <a:pt x="464" y="1544"/>
                    </a:lnTo>
                    <a:lnTo>
                      <a:pt x="424" y="1523"/>
                    </a:lnTo>
                    <a:lnTo>
                      <a:pt x="386" y="1502"/>
                    </a:lnTo>
                    <a:lnTo>
                      <a:pt x="351" y="1480"/>
                    </a:lnTo>
                    <a:lnTo>
                      <a:pt x="315" y="1459"/>
                    </a:lnTo>
                    <a:lnTo>
                      <a:pt x="283" y="1436"/>
                    </a:lnTo>
                    <a:lnTo>
                      <a:pt x="251" y="1412"/>
                    </a:lnTo>
                    <a:lnTo>
                      <a:pt x="223" y="1390"/>
                    </a:lnTo>
                    <a:lnTo>
                      <a:pt x="194" y="1367"/>
                    </a:lnTo>
                    <a:lnTo>
                      <a:pt x="168" y="1343"/>
                    </a:lnTo>
                    <a:lnTo>
                      <a:pt x="144" y="1319"/>
                    </a:lnTo>
                    <a:lnTo>
                      <a:pt x="122" y="1295"/>
                    </a:lnTo>
                    <a:lnTo>
                      <a:pt x="101" y="1271"/>
                    </a:lnTo>
                    <a:lnTo>
                      <a:pt x="82" y="1247"/>
                    </a:lnTo>
                    <a:lnTo>
                      <a:pt x="64" y="1222"/>
                    </a:lnTo>
                    <a:lnTo>
                      <a:pt x="50" y="1198"/>
                    </a:lnTo>
                    <a:lnTo>
                      <a:pt x="37" y="1172"/>
                    </a:lnTo>
                    <a:lnTo>
                      <a:pt x="26" y="1146"/>
                    </a:lnTo>
                    <a:lnTo>
                      <a:pt x="16" y="1121"/>
                    </a:lnTo>
                    <a:lnTo>
                      <a:pt x="10" y="1095"/>
                    </a:lnTo>
                    <a:lnTo>
                      <a:pt x="3" y="1070"/>
                    </a:lnTo>
                    <a:lnTo>
                      <a:pt x="0" y="1044"/>
                    </a:lnTo>
                    <a:lnTo>
                      <a:pt x="0" y="1017"/>
                    </a:lnTo>
                    <a:lnTo>
                      <a:pt x="0" y="1017"/>
                    </a:lnTo>
                    <a:lnTo>
                      <a:pt x="0" y="991"/>
                    </a:lnTo>
                    <a:lnTo>
                      <a:pt x="3" y="964"/>
                    </a:lnTo>
                    <a:lnTo>
                      <a:pt x="10" y="938"/>
                    </a:lnTo>
                    <a:lnTo>
                      <a:pt x="16" y="913"/>
                    </a:lnTo>
                    <a:lnTo>
                      <a:pt x="26" y="887"/>
                    </a:lnTo>
                    <a:lnTo>
                      <a:pt x="37" y="861"/>
                    </a:lnTo>
                    <a:lnTo>
                      <a:pt x="50" y="837"/>
                    </a:lnTo>
                    <a:lnTo>
                      <a:pt x="64" y="812"/>
                    </a:lnTo>
                    <a:lnTo>
                      <a:pt x="82" y="788"/>
                    </a:lnTo>
                    <a:lnTo>
                      <a:pt x="101" y="762"/>
                    </a:lnTo>
                    <a:lnTo>
                      <a:pt x="122" y="738"/>
                    </a:lnTo>
                    <a:lnTo>
                      <a:pt x="144" y="714"/>
                    </a:lnTo>
                    <a:lnTo>
                      <a:pt x="168" y="690"/>
                    </a:lnTo>
                    <a:lnTo>
                      <a:pt x="194" y="668"/>
                    </a:lnTo>
                    <a:lnTo>
                      <a:pt x="223" y="644"/>
                    </a:lnTo>
                    <a:lnTo>
                      <a:pt x="251" y="621"/>
                    </a:lnTo>
                    <a:lnTo>
                      <a:pt x="283" y="599"/>
                    </a:lnTo>
                    <a:lnTo>
                      <a:pt x="315" y="576"/>
                    </a:lnTo>
                    <a:lnTo>
                      <a:pt x="351" y="554"/>
                    </a:lnTo>
                    <a:lnTo>
                      <a:pt x="386" y="532"/>
                    </a:lnTo>
                    <a:lnTo>
                      <a:pt x="424" y="511"/>
                    </a:lnTo>
                    <a:lnTo>
                      <a:pt x="464" y="490"/>
                    </a:lnTo>
                    <a:lnTo>
                      <a:pt x="504" y="469"/>
                    </a:lnTo>
                    <a:lnTo>
                      <a:pt x="548" y="448"/>
                    </a:lnTo>
                    <a:lnTo>
                      <a:pt x="637" y="408"/>
                    </a:lnTo>
                    <a:lnTo>
                      <a:pt x="732" y="370"/>
                    </a:lnTo>
                    <a:lnTo>
                      <a:pt x="833" y="333"/>
                    </a:lnTo>
                    <a:lnTo>
                      <a:pt x="938" y="298"/>
                    </a:lnTo>
                    <a:lnTo>
                      <a:pt x="1050" y="264"/>
                    </a:lnTo>
                    <a:lnTo>
                      <a:pt x="1167" y="232"/>
                    </a:lnTo>
                    <a:lnTo>
                      <a:pt x="1287" y="202"/>
                    </a:lnTo>
                    <a:lnTo>
                      <a:pt x="1414" y="173"/>
                    </a:lnTo>
                    <a:lnTo>
                      <a:pt x="1544" y="147"/>
                    </a:lnTo>
                    <a:lnTo>
                      <a:pt x="1678" y="123"/>
                    </a:lnTo>
                    <a:lnTo>
                      <a:pt x="1816" y="101"/>
                    </a:lnTo>
                    <a:lnTo>
                      <a:pt x="1958" y="80"/>
                    </a:lnTo>
                    <a:lnTo>
                      <a:pt x="2104" y="62"/>
                    </a:lnTo>
                    <a:lnTo>
                      <a:pt x="2253" y="46"/>
                    </a:lnTo>
                    <a:lnTo>
                      <a:pt x="2405" y="32"/>
                    </a:lnTo>
                    <a:lnTo>
                      <a:pt x="2560" y="21"/>
                    </a:lnTo>
                    <a:lnTo>
                      <a:pt x="2719" y="11"/>
                    </a:lnTo>
                    <a:lnTo>
                      <a:pt x="2879" y="5"/>
                    </a:lnTo>
                    <a:lnTo>
                      <a:pt x="3042" y="2"/>
                    </a:lnTo>
                    <a:lnTo>
                      <a:pt x="3207" y="0"/>
                    </a:lnTo>
                    <a:lnTo>
                      <a:pt x="3207" y="0"/>
                    </a:lnTo>
                    <a:lnTo>
                      <a:pt x="3372" y="2"/>
                    </a:lnTo>
                    <a:lnTo>
                      <a:pt x="3535" y="5"/>
                    </a:lnTo>
                    <a:lnTo>
                      <a:pt x="3696" y="11"/>
                    </a:lnTo>
                    <a:lnTo>
                      <a:pt x="3854" y="21"/>
                    </a:lnTo>
                    <a:lnTo>
                      <a:pt x="4009" y="32"/>
                    </a:lnTo>
                    <a:lnTo>
                      <a:pt x="4162" y="46"/>
                    </a:lnTo>
                    <a:lnTo>
                      <a:pt x="4310" y="62"/>
                    </a:lnTo>
                    <a:lnTo>
                      <a:pt x="4456" y="80"/>
                    </a:lnTo>
                    <a:lnTo>
                      <a:pt x="4599" y="101"/>
                    </a:lnTo>
                    <a:lnTo>
                      <a:pt x="4736" y="123"/>
                    </a:lnTo>
                    <a:lnTo>
                      <a:pt x="4871" y="147"/>
                    </a:lnTo>
                    <a:lnTo>
                      <a:pt x="5001" y="173"/>
                    </a:lnTo>
                    <a:lnTo>
                      <a:pt x="5127" y="202"/>
                    </a:lnTo>
                    <a:lnTo>
                      <a:pt x="5247" y="232"/>
                    </a:lnTo>
                    <a:lnTo>
                      <a:pt x="5364" y="264"/>
                    </a:lnTo>
                    <a:lnTo>
                      <a:pt x="5476" y="298"/>
                    </a:lnTo>
                    <a:lnTo>
                      <a:pt x="5582" y="333"/>
                    </a:lnTo>
                    <a:lnTo>
                      <a:pt x="5683" y="370"/>
                    </a:lnTo>
                    <a:lnTo>
                      <a:pt x="5779" y="408"/>
                    </a:lnTo>
                    <a:lnTo>
                      <a:pt x="5867" y="448"/>
                    </a:lnTo>
                    <a:lnTo>
                      <a:pt x="5910" y="469"/>
                    </a:lnTo>
                    <a:lnTo>
                      <a:pt x="5952" y="490"/>
                    </a:lnTo>
                    <a:lnTo>
                      <a:pt x="5990" y="511"/>
                    </a:lnTo>
                    <a:lnTo>
                      <a:pt x="6029" y="532"/>
                    </a:lnTo>
                    <a:lnTo>
                      <a:pt x="6064" y="554"/>
                    </a:lnTo>
                    <a:lnTo>
                      <a:pt x="6099" y="576"/>
                    </a:lnTo>
                    <a:lnTo>
                      <a:pt x="6133" y="599"/>
                    </a:lnTo>
                    <a:lnTo>
                      <a:pt x="6163" y="621"/>
                    </a:lnTo>
                    <a:lnTo>
                      <a:pt x="6193" y="644"/>
                    </a:lnTo>
                    <a:lnTo>
                      <a:pt x="6221" y="668"/>
                    </a:lnTo>
                    <a:lnTo>
                      <a:pt x="6246" y="690"/>
                    </a:lnTo>
                    <a:lnTo>
                      <a:pt x="6272" y="714"/>
                    </a:lnTo>
                    <a:lnTo>
                      <a:pt x="6294" y="738"/>
                    </a:lnTo>
                    <a:lnTo>
                      <a:pt x="6315" y="762"/>
                    </a:lnTo>
                    <a:lnTo>
                      <a:pt x="6333" y="788"/>
                    </a:lnTo>
                    <a:lnTo>
                      <a:pt x="6350" y="812"/>
                    </a:lnTo>
                    <a:lnTo>
                      <a:pt x="6365" y="837"/>
                    </a:lnTo>
                    <a:lnTo>
                      <a:pt x="6379" y="861"/>
                    </a:lnTo>
                    <a:lnTo>
                      <a:pt x="6390" y="887"/>
                    </a:lnTo>
                    <a:lnTo>
                      <a:pt x="6398" y="913"/>
                    </a:lnTo>
                    <a:lnTo>
                      <a:pt x="6406" y="938"/>
                    </a:lnTo>
                    <a:lnTo>
                      <a:pt x="6411" y="964"/>
                    </a:lnTo>
                    <a:lnTo>
                      <a:pt x="6414" y="991"/>
                    </a:lnTo>
                    <a:lnTo>
                      <a:pt x="6416" y="1017"/>
                    </a:lnTo>
                    <a:lnTo>
                      <a:pt x="6416" y="1017"/>
                    </a:lnTo>
                    <a:close/>
                  </a:path>
                </a:pathLst>
              </a:custGeom>
              <a:gradFill flip="none" rotWithShape="1">
                <a:gsLst>
                  <a:gs pos="26000">
                    <a:schemeClr val="accent6">
                      <a:lumMod val="20000"/>
                      <a:lumOff val="80000"/>
                    </a:schemeClr>
                  </a:gs>
                  <a:gs pos="100000">
                    <a:schemeClr val="accent6"/>
                  </a:gs>
                </a:gsLst>
                <a:lin ang="1440000" scaled="0"/>
                <a:tileRect/>
              </a:gradFill>
              <a:ln w="3175">
                <a:noFill/>
                <a:round/>
                <a:headEnd/>
                <a:tailEnd/>
              </a:ln>
              <a:effectLst/>
            </p:spPr>
            <p:txBody>
              <a:bodyPr lIns="18288" tIns="9144" rIns="18288" bIns="9144" rtlCol="0" anchor="ctr"/>
              <a:lstStyle/>
              <a:p>
                <a:pPr algn="ctr" rtl="0">
                  <a:lnSpc>
                    <a:spcPct val="85000"/>
                  </a:lnSpc>
                  <a:spcBef>
                    <a:spcPct val="20000"/>
                  </a:spcBef>
                  <a:defRPr/>
                </a:pPr>
                <a:endParaRPr lang="pt-BR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112" charset="0"/>
                </a:endParaRPr>
              </a:p>
            </p:txBody>
          </p:sp>
        </p:grpSp>
        <p:sp>
          <p:nvSpPr>
            <p:cNvPr id="41" name="Forma Livre 15">
              <a:extLst>
                <a:ext uri="{FF2B5EF4-FFF2-40B4-BE49-F238E27FC236}">
                  <a16:creationId xmlns:a16="http://schemas.microsoft.com/office/drawing/2014/main" id="{19BD362B-0D2F-634D-9435-D9AFFBCBB7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3658" y="615933"/>
              <a:ext cx="3273779" cy="1023467"/>
            </a:xfrm>
            <a:custGeom>
              <a:avLst/>
              <a:gdLst/>
              <a:ahLst/>
              <a:cxnLst>
                <a:cxn ang="0">
                  <a:pos x="1196" y="8"/>
                </a:cxn>
                <a:cxn ang="0">
                  <a:pos x="660" y="76"/>
                </a:cxn>
                <a:cxn ang="0">
                  <a:pos x="438" y="128"/>
                </a:cxn>
                <a:cxn ang="0">
                  <a:pos x="256" y="194"/>
                </a:cxn>
                <a:cxn ang="0">
                  <a:pos x="118" y="268"/>
                </a:cxn>
                <a:cxn ang="0">
                  <a:pos x="30" y="352"/>
                </a:cxn>
                <a:cxn ang="0">
                  <a:pos x="0" y="440"/>
                </a:cxn>
                <a:cxn ang="0">
                  <a:pos x="16" y="504"/>
                </a:cxn>
                <a:cxn ang="0">
                  <a:pos x="84" y="586"/>
                </a:cxn>
                <a:cxn ang="0">
                  <a:pos x="202" y="660"/>
                </a:cxn>
                <a:cxn ang="0">
                  <a:pos x="364" y="728"/>
                </a:cxn>
                <a:cxn ang="0">
                  <a:pos x="618" y="796"/>
                </a:cxn>
                <a:cxn ang="0">
                  <a:pos x="1124" y="866"/>
                </a:cxn>
                <a:cxn ang="0">
                  <a:pos x="1376" y="680"/>
                </a:cxn>
                <a:cxn ang="0">
                  <a:pos x="1112" y="662"/>
                </a:cxn>
                <a:cxn ang="0">
                  <a:pos x="780" y="614"/>
                </a:cxn>
                <a:cxn ang="0">
                  <a:pos x="520" y="546"/>
                </a:cxn>
                <a:cxn ang="0">
                  <a:pos x="420" y="496"/>
                </a:cxn>
                <a:cxn ang="0">
                  <a:pos x="384" y="452"/>
                </a:cxn>
                <a:cxn ang="0">
                  <a:pos x="390" y="416"/>
                </a:cxn>
                <a:cxn ang="0">
                  <a:pos x="442" y="368"/>
                </a:cxn>
                <a:cxn ang="0">
                  <a:pos x="600" y="306"/>
                </a:cxn>
                <a:cxn ang="0">
                  <a:pos x="918" y="240"/>
                </a:cxn>
                <a:cxn ang="0">
                  <a:pos x="1300" y="202"/>
                </a:cxn>
                <a:cxn ang="0">
                  <a:pos x="1594" y="200"/>
                </a:cxn>
                <a:cxn ang="0">
                  <a:pos x="1984" y="228"/>
                </a:cxn>
                <a:cxn ang="0">
                  <a:pos x="2324" y="288"/>
                </a:cxn>
                <a:cxn ang="0">
                  <a:pos x="2532" y="358"/>
                </a:cxn>
                <a:cxn ang="0">
                  <a:pos x="2596" y="404"/>
                </a:cxn>
                <a:cxn ang="0">
                  <a:pos x="2610" y="440"/>
                </a:cxn>
                <a:cxn ang="0">
                  <a:pos x="2590" y="482"/>
                </a:cxn>
                <a:cxn ang="0">
                  <a:pos x="2494" y="538"/>
                </a:cxn>
                <a:cxn ang="0">
                  <a:pos x="2268" y="604"/>
                </a:cxn>
                <a:cxn ang="0">
                  <a:pos x="1970" y="654"/>
                </a:cxn>
                <a:cxn ang="0">
                  <a:pos x="1724" y="672"/>
                </a:cxn>
                <a:cxn ang="0">
                  <a:pos x="1722" y="874"/>
                </a:cxn>
                <a:cxn ang="0">
                  <a:pos x="2106" y="842"/>
                </a:cxn>
                <a:cxn ang="0">
                  <a:pos x="2538" y="756"/>
                </a:cxn>
                <a:cxn ang="0">
                  <a:pos x="2746" y="682"/>
                </a:cxn>
                <a:cxn ang="0">
                  <a:pos x="2872" y="614"/>
                </a:cxn>
                <a:cxn ang="0">
                  <a:pos x="2956" y="540"/>
                </a:cxn>
                <a:cxn ang="0">
                  <a:pos x="2992" y="460"/>
                </a:cxn>
                <a:cxn ang="0">
                  <a:pos x="2986" y="396"/>
                </a:cxn>
                <a:cxn ang="0">
                  <a:pos x="2926" y="310"/>
                </a:cxn>
                <a:cxn ang="0">
                  <a:pos x="2814" y="230"/>
                </a:cxn>
                <a:cxn ang="0">
                  <a:pos x="2652" y="160"/>
                </a:cxn>
                <a:cxn ang="0">
                  <a:pos x="2448" y="100"/>
                </a:cxn>
                <a:cxn ang="0">
                  <a:pos x="2080" y="34"/>
                </a:cxn>
                <a:cxn ang="0">
                  <a:pos x="1496" y="0"/>
                </a:cxn>
              </a:cxnLst>
              <a:rect l="0" t="0" r="r" b="b"/>
              <a:pathLst>
                <a:path w="2994" h="936">
                  <a:moveTo>
                    <a:pt x="1496" y="0"/>
                  </a:moveTo>
                  <a:lnTo>
                    <a:pt x="1496" y="0"/>
                  </a:lnTo>
                  <a:lnTo>
                    <a:pt x="1344" y="2"/>
                  </a:lnTo>
                  <a:lnTo>
                    <a:pt x="1196" y="8"/>
                  </a:lnTo>
                  <a:lnTo>
                    <a:pt x="1052" y="20"/>
                  </a:lnTo>
                  <a:lnTo>
                    <a:pt x="914" y="34"/>
                  </a:lnTo>
                  <a:lnTo>
                    <a:pt x="784" y="54"/>
                  </a:lnTo>
                  <a:lnTo>
                    <a:pt x="660" y="76"/>
                  </a:lnTo>
                  <a:lnTo>
                    <a:pt x="602" y="88"/>
                  </a:lnTo>
                  <a:lnTo>
                    <a:pt x="544" y="100"/>
                  </a:lnTo>
                  <a:lnTo>
                    <a:pt x="490" y="114"/>
                  </a:lnTo>
                  <a:lnTo>
                    <a:pt x="438" y="128"/>
                  </a:lnTo>
                  <a:lnTo>
                    <a:pt x="388" y="144"/>
                  </a:lnTo>
                  <a:lnTo>
                    <a:pt x="342" y="160"/>
                  </a:lnTo>
                  <a:lnTo>
                    <a:pt x="298" y="176"/>
                  </a:lnTo>
                  <a:lnTo>
                    <a:pt x="256" y="194"/>
                  </a:lnTo>
                  <a:lnTo>
                    <a:pt x="216" y="212"/>
                  </a:lnTo>
                  <a:lnTo>
                    <a:pt x="180" y="230"/>
                  </a:lnTo>
                  <a:lnTo>
                    <a:pt x="148" y="250"/>
                  </a:lnTo>
                  <a:lnTo>
                    <a:pt x="118" y="268"/>
                  </a:lnTo>
                  <a:lnTo>
                    <a:pt x="90" y="288"/>
                  </a:lnTo>
                  <a:lnTo>
                    <a:pt x="66" y="310"/>
                  </a:lnTo>
                  <a:lnTo>
                    <a:pt x="46" y="330"/>
                  </a:lnTo>
                  <a:lnTo>
                    <a:pt x="30" y="352"/>
                  </a:lnTo>
                  <a:lnTo>
                    <a:pt x="16" y="374"/>
                  </a:lnTo>
                  <a:lnTo>
                    <a:pt x="8" y="396"/>
                  </a:lnTo>
                  <a:lnTo>
                    <a:pt x="2" y="418"/>
                  </a:lnTo>
                  <a:lnTo>
                    <a:pt x="0" y="440"/>
                  </a:lnTo>
                  <a:lnTo>
                    <a:pt x="0" y="440"/>
                  </a:lnTo>
                  <a:lnTo>
                    <a:pt x="2" y="462"/>
                  </a:lnTo>
                  <a:lnTo>
                    <a:pt x="6" y="484"/>
                  </a:lnTo>
                  <a:lnTo>
                    <a:pt x="16" y="504"/>
                  </a:lnTo>
                  <a:lnTo>
                    <a:pt x="28" y="526"/>
                  </a:lnTo>
                  <a:lnTo>
                    <a:pt x="44" y="546"/>
                  </a:lnTo>
                  <a:lnTo>
                    <a:pt x="62" y="566"/>
                  </a:lnTo>
                  <a:lnTo>
                    <a:pt x="84" y="586"/>
                  </a:lnTo>
                  <a:lnTo>
                    <a:pt x="110" y="606"/>
                  </a:lnTo>
                  <a:lnTo>
                    <a:pt x="138" y="624"/>
                  </a:lnTo>
                  <a:lnTo>
                    <a:pt x="168" y="642"/>
                  </a:lnTo>
                  <a:lnTo>
                    <a:pt x="202" y="660"/>
                  </a:lnTo>
                  <a:lnTo>
                    <a:pt x="238" y="678"/>
                  </a:lnTo>
                  <a:lnTo>
                    <a:pt x="278" y="696"/>
                  </a:lnTo>
                  <a:lnTo>
                    <a:pt x="320" y="712"/>
                  </a:lnTo>
                  <a:lnTo>
                    <a:pt x="364" y="728"/>
                  </a:lnTo>
                  <a:lnTo>
                    <a:pt x="410" y="742"/>
                  </a:lnTo>
                  <a:lnTo>
                    <a:pt x="460" y="756"/>
                  </a:lnTo>
                  <a:lnTo>
                    <a:pt x="510" y="770"/>
                  </a:lnTo>
                  <a:lnTo>
                    <a:pt x="618" y="796"/>
                  </a:lnTo>
                  <a:lnTo>
                    <a:pt x="734" y="818"/>
                  </a:lnTo>
                  <a:lnTo>
                    <a:pt x="858" y="838"/>
                  </a:lnTo>
                  <a:lnTo>
                    <a:pt x="988" y="854"/>
                  </a:lnTo>
                  <a:lnTo>
                    <a:pt x="1124" y="866"/>
                  </a:lnTo>
                  <a:lnTo>
                    <a:pt x="1264" y="874"/>
                  </a:lnTo>
                  <a:lnTo>
                    <a:pt x="1410" y="880"/>
                  </a:lnTo>
                  <a:lnTo>
                    <a:pt x="1116" y="772"/>
                  </a:lnTo>
                  <a:lnTo>
                    <a:pt x="1376" y="680"/>
                  </a:lnTo>
                  <a:lnTo>
                    <a:pt x="1376" y="680"/>
                  </a:lnTo>
                  <a:lnTo>
                    <a:pt x="1288" y="676"/>
                  </a:lnTo>
                  <a:lnTo>
                    <a:pt x="1200" y="670"/>
                  </a:lnTo>
                  <a:lnTo>
                    <a:pt x="1112" y="662"/>
                  </a:lnTo>
                  <a:lnTo>
                    <a:pt x="1026" y="652"/>
                  </a:lnTo>
                  <a:lnTo>
                    <a:pt x="940" y="642"/>
                  </a:lnTo>
                  <a:lnTo>
                    <a:pt x="858" y="628"/>
                  </a:lnTo>
                  <a:lnTo>
                    <a:pt x="780" y="614"/>
                  </a:lnTo>
                  <a:lnTo>
                    <a:pt x="706" y="600"/>
                  </a:lnTo>
                  <a:lnTo>
                    <a:pt x="638" y="582"/>
                  </a:lnTo>
                  <a:lnTo>
                    <a:pt x="576" y="564"/>
                  </a:lnTo>
                  <a:lnTo>
                    <a:pt x="520" y="546"/>
                  </a:lnTo>
                  <a:lnTo>
                    <a:pt x="474" y="526"/>
                  </a:lnTo>
                  <a:lnTo>
                    <a:pt x="452" y="516"/>
                  </a:lnTo>
                  <a:lnTo>
                    <a:pt x="436" y="506"/>
                  </a:lnTo>
                  <a:lnTo>
                    <a:pt x="420" y="496"/>
                  </a:lnTo>
                  <a:lnTo>
                    <a:pt x="406" y="484"/>
                  </a:lnTo>
                  <a:lnTo>
                    <a:pt x="396" y="474"/>
                  </a:lnTo>
                  <a:lnTo>
                    <a:pt x="390" y="462"/>
                  </a:lnTo>
                  <a:lnTo>
                    <a:pt x="384" y="452"/>
                  </a:lnTo>
                  <a:lnTo>
                    <a:pt x="384" y="440"/>
                  </a:lnTo>
                  <a:lnTo>
                    <a:pt x="384" y="440"/>
                  </a:lnTo>
                  <a:lnTo>
                    <a:pt x="384" y="428"/>
                  </a:lnTo>
                  <a:lnTo>
                    <a:pt x="390" y="416"/>
                  </a:lnTo>
                  <a:lnTo>
                    <a:pt x="398" y="404"/>
                  </a:lnTo>
                  <a:lnTo>
                    <a:pt x="410" y="392"/>
                  </a:lnTo>
                  <a:lnTo>
                    <a:pt x="424" y="380"/>
                  </a:lnTo>
                  <a:lnTo>
                    <a:pt x="442" y="368"/>
                  </a:lnTo>
                  <a:lnTo>
                    <a:pt x="462" y="358"/>
                  </a:lnTo>
                  <a:lnTo>
                    <a:pt x="484" y="346"/>
                  </a:lnTo>
                  <a:lnTo>
                    <a:pt x="538" y="326"/>
                  </a:lnTo>
                  <a:lnTo>
                    <a:pt x="600" y="306"/>
                  </a:lnTo>
                  <a:lnTo>
                    <a:pt x="670" y="288"/>
                  </a:lnTo>
                  <a:lnTo>
                    <a:pt x="746" y="270"/>
                  </a:lnTo>
                  <a:lnTo>
                    <a:pt x="830" y="254"/>
                  </a:lnTo>
                  <a:lnTo>
                    <a:pt x="918" y="240"/>
                  </a:lnTo>
                  <a:lnTo>
                    <a:pt x="1010" y="228"/>
                  </a:lnTo>
                  <a:lnTo>
                    <a:pt x="1104" y="218"/>
                  </a:lnTo>
                  <a:lnTo>
                    <a:pt x="1202" y="208"/>
                  </a:lnTo>
                  <a:lnTo>
                    <a:pt x="1300" y="202"/>
                  </a:lnTo>
                  <a:lnTo>
                    <a:pt x="1400" y="200"/>
                  </a:lnTo>
                  <a:lnTo>
                    <a:pt x="1496" y="198"/>
                  </a:lnTo>
                  <a:lnTo>
                    <a:pt x="1496" y="198"/>
                  </a:lnTo>
                  <a:lnTo>
                    <a:pt x="1594" y="200"/>
                  </a:lnTo>
                  <a:lnTo>
                    <a:pt x="1694" y="202"/>
                  </a:lnTo>
                  <a:lnTo>
                    <a:pt x="1792" y="208"/>
                  </a:lnTo>
                  <a:lnTo>
                    <a:pt x="1890" y="218"/>
                  </a:lnTo>
                  <a:lnTo>
                    <a:pt x="1984" y="228"/>
                  </a:lnTo>
                  <a:lnTo>
                    <a:pt x="2076" y="240"/>
                  </a:lnTo>
                  <a:lnTo>
                    <a:pt x="2164" y="254"/>
                  </a:lnTo>
                  <a:lnTo>
                    <a:pt x="2248" y="270"/>
                  </a:lnTo>
                  <a:lnTo>
                    <a:pt x="2324" y="288"/>
                  </a:lnTo>
                  <a:lnTo>
                    <a:pt x="2394" y="306"/>
                  </a:lnTo>
                  <a:lnTo>
                    <a:pt x="2456" y="326"/>
                  </a:lnTo>
                  <a:lnTo>
                    <a:pt x="2510" y="346"/>
                  </a:lnTo>
                  <a:lnTo>
                    <a:pt x="2532" y="358"/>
                  </a:lnTo>
                  <a:lnTo>
                    <a:pt x="2552" y="368"/>
                  </a:lnTo>
                  <a:lnTo>
                    <a:pt x="2570" y="380"/>
                  </a:lnTo>
                  <a:lnTo>
                    <a:pt x="2584" y="392"/>
                  </a:lnTo>
                  <a:lnTo>
                    <a:pt x="2596" y="404"/>
                  </a:lnTo>
                  <a:lnTo>
                    <a:pt x="2604" y="416"/>
                  </a:lnTo>
                  <a:lnTo>
                    <a:pt x="2608" y="428"/>
                  </a:lnTo>
                  <a:lnTo>
                    <a:pt x="2610" y="440"/>
                  </a:lnTo>
                  <a:lnTo>
                    <a:pt x="2610" y="440"/>
                  </a:lnTo>
                  <a:lnTo>
                    <a:pt x="2610" y="450"/>
                  </a:lnTo>
                  <a:lnTo>
                    <a:pt x="2606" y="460"/>
                  </a:lnTo>
                  <a:lnTo>
                    <a:pt x="2600" y="470"/>
                  </a:lnTo>
                  <a:lnTo>
                    <a:pt x="2590" y="482"/>
                  </a:lnTo>
                  <a:lnTo>
                    <a:pt x="2580" y="492"/>
                  </a:lnTo>
                  <a:lnTo>
                    <a:pt x="2566" y="500"/>
                  </a:lnTo>
                  <a:lnTo>
                    <a:pt x="2534" y="520"/>
                  </a:lnTo>
                  <a:lnTo>
                    <a:pt x="2494" y="538"/>
                  </a:lnTo>
                  <a:lnTo>
                    <a:pt x="2446" y="556"/>
                  </a:lnTo>
                  <a:lnTo>
                    <a:pt x="2392" y="574"/>
                  </a:lnTo>
                  <a:lnTo>
                    <a:pt x="2332" y="590"/>
                  </a:lnTo>
                  <a:lnTo>
                    <a:pt x="2268" y="604"/>
                  </a:lnTo>
                  <a:lnTo>
                    <a:pt x="2198" y="618"/>
                  </a:lnTo>
                  <a:lnTo>
                    <a:pt x="2124" y="632"/>
                  </a:lnTo>
                  <a:lnTo>
                    <a:pt x="2048" y="642"/>
                  </a:lnTo>
                  <a:lnTo>
                    <a:pt x="1970" y="654"/>
                  </a:lnTo>
                  <a:lnTo>
                    <a:pt x="1888" y="662"/>
                  </a:lnTo>
                  <a:lnTo>
                    <a:pt x="1808" y="670"/>
                  </a:lnTo>
                  <a:lnTo>
                    <a:pt x="1724" y="674"/>
                  </a:lnTo>
                  <a:lnTo>
                    <a:pt x="1724" y="672"/>
                  </a:lnTo>
                  <a:lnTo>
                    <a:pt x="1726" y="604"/>
                  </a:lnTo>
                  <a:lnTo>
                    <a:pt x="1262" y="770"/>
                  </a:lnTo>
                  <a:lnTo>
                    <a:pt x="1722" y="936"/>
                  </a:lnTo>
                  <a:lnTo>
                    <a:pt x="1722" y="874"/>
                  </a:lnTo>
                  <a:lnTo>
                    <a:pt x="1722" y="874"/>
                  </a:lnTo>
                  <a:lnTo>
                    <a:pt x="1856" y="868"/>
                  </a:lnTo>
                  <a:lnTo>
                    <a:pt x="1984" y="856"/>
                  </a:lnTo>
                  <a:lnTo>
                    <a:pt x="2106" y="842"/>
                  </a:lnTo>
                  <a:lnTo>
                    <a:pt x="2224" y="824"/>
                  </a:lnTo>
                  <a:lnTo>
                    <a:pt x="2336" y="804"/>
                  </a:lnTo>
                  <a:lnTo>
                    <a:pt x="2440" y="782"/>
                  </a:lnTo>
                  <a:lnTo>
                    <a:pt x="2538" y="756"/>
                  </a:lnTo>
                  <a:lnTo>
                    <a:pt x="2628" y="728"/>
                  </a:lnTo>
                  <a:lnTo>
                    <a:pt x="2670" y="714"/>
                  </a:lnTo>
                  <a:lnTo>
                    <a:pt x="2710" y="698"/>
                  </a:lnTo>
                  <a:lnTo>
                    <a:pt x="2746" y="682"/>
                  </a:lnTo>
                  <a:lnTo>
                    <a:pt x="2782" y="666"/>
                  </a:lnTo>
                  <a:lnTo>
                    <a:pt x="2814" y="650"/>
                  </a:lnTo>
                  <a:lnTo>
                    <a:pt x="2844" y="632"/>
                  </a:lnTo>
                  <a:lnTo>
                    <a:pt x="2872" y="614"/>
                  </a:lnTo>
                  <a:lnTo>
                    <a:pt x="2896" y="596"/>
                  </a:lnTo>
                  <a:lnTo>
                    <a:pt x="2920" y="578"/>
                  </a:lnTo>
                  <a:lnTo>
                    <a:pt x="2938" y="560"/>
                  </a:lnTo>
                  <a:lnTo>
                    <a:pt x="2956" y="540"/>
                  </a:lnTo>
                  <a:lnTo>
                    <a:pt x="2970" y="520"/>
                  </a:lnTo>
                  <a:lnTo>
                    <a:pt x="2980" y="500"/>
                  </a:lnTo>
                  <a:lnTo>
                    <a:pt x="2988" y="480"/>
                  </a:lnTo>
                  <a:lnTo>
                    <a:pt x="2992" y="460"/>
                  </a:lnTo>
                  <a:lnTo>
                    <a:pt x="2994" y="440"/>
                  </a:lnTo>
                  <a:lnTo>
                    <a:pt x="2994" y="440"/>
                  </a:lnTo>
                  <a:lnTo>
                    <a:pt x="2992" y="418"/>
                  </a:lnTo>
                  <a:lnTo>
                    <a:pt x="2986" y="396"/>
                  </a:lnTo>
                  <a:lnTo>
                    <a:pt x="2978" y="374"/>
                  </a:lnTo>
                  <a:lnTo>
                    <a:pt x="2964" y="352"/>
                  </a:lnTo>
                  <a:lnTo>
                    <a:pt x="2948" y="330"/>
                  </a:lnTo>
                  <a:lnTo>
                    <a:pt x="2926" y="310"/>
                  </a:lnTo>
                  <a:lnTo>
                    <a:pt x="2904" y="288"/>
                  </a:lnTo>
                  <a:lnTo>
                    <a:pt x="2876" y="268"/>
                  </a:lnTo>
                  <a:lnTo>
                    <a:pt x="2846" y="250"/>
                  </a:lnTo>
                  <a:lnTo>
                    <a:pt x="2814" y="230"/>
                  </a:lnTo>
                  <a:lnTo>
                    <a:pt x="2778" y="212"/>
                  </a:lnTo>
                  <a:lnTo>
                    <a:pt x="2738" y="194"/>
                  </a:lnTo>
                  <a:lnTo>
                    <a:pt x="2696" y="176"/>
                  </a:lnTo>
                  <a:lnTo>
                    <a:pt x="2652" y="160"/>
                  </a:lnTo>
                  <a:lnTo>
                    <a:pt x="2604" y="144"/>
                  </a:lnTo>
                  <a:lnTo>
                    <a:pt x="2556" y="128"/>
                  </a:lnTo>
                  <a:lnTo>
                    <a:pt x="2504" y="114"/>
                  </a:lnTo>
                  <a:lnTo>
                    <a:pt x="2448" y="100"/>
                  </a:lnTo>
                  <a:lnTo>
                    <a:pt x="2392" y="88"/>
                  </a:lnTo>
                  <a:lnTo>
                    <a:pt x="2334" y="76"/>
                  </a:lnTo>
                  <a:lnTo>
                    <a:pt x="2210" y="54"/>
                  </a:lnTo>
                  <a:lnTo>
                    <a:pt x="2080" y="34"/>
                  </a:lnTo>
                  <a:lnTo>
                    <a:pt x="1942" y="20"/>
                  </a:lnTo>
                  <a:lnTo>
                    <a:pt x="1798" y="8"/>
                  </a:lnTo>
                  <a:lnTo>
                    <a:pt x="1650" y="2"/>
                  </a:lnTo>
                  <a:lnTo>
                    <a:pt x="149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3200" dirty="0"/>
            </a:p>
          </p:txBody>
        </p:sp>
      </p:grpSp>
      <p:grpSp>
        <p:nvGrpSpPr>
          <p:cNvPr id="44" name="Grupo 67">
            <a:extLst>
              <a:ext uri="{FF2B5EF4-FFF2-40B4-BE49-F238E27FC236}">
                <a16:creationId xmlns:a16="http://schemas.microsoft.com/office/drawing/2014/main" id="{CBA2C2BF-8D16-CB4B-871A-AF0720F0CAE6}"/>
              </a:ext>
            </a:extLst>
          </p:cNvPr>
          <p:cNvGrpSpPr/>
          <p:nvPr userDrawn="1"/>
        </p:nvGrpSpPr>
        <p:grpSpPr>
          <a:xfrm>
            <a:off x="2350312" y="1050607"/>
            <a:ext cx="5369888" cy="1502095"/>
            <a:chOff x="1828800" y="447153"/>
            <a:chExt cx="3823494" cy="1381127"/>
          </a:xfrm>
        </p:grpSpPr>
        <p:grpSp>
          <p:nvGrpSpPr>
            <p:cNvPr id="45" name="Grupo 38">
              <a:extLst>
                <a:ext uri="{FF2B5EF4-FFF2-40B4-BE49-F238E27FC236}">
                  <a16:creationId xmlns:a16="http://schemas.microsoft.com/office/drawing/2014/main" id="{2829BD44-E7AA-E34C-B93C-1DA432C3AF91}"/>
                </a:ext>
              </a:extLst>
            </p:cNvPr>
            <p:cNvGrpSpPr/>
            <p:nvPr/>
          </p:nvGrpSpPr>
          <p:grpSpPr>
            <a:xfrm>
              <a:off x="1828800" y="447153"/>
              <a:ext cx="3823494" cy="1381127"/>
              <a:chOff x="1295400" y="380999"/>
              <a:chExt cx="5092700" cy="1676401"/>
            </a:xfrm>
          </p:grpSpPr>
          <p:sp>
            <p:nvSpPr>
              <p:cNvPr id="47" name="Forma Livre 5">
                <a:extLst>
                  <a:ext uri="{FF2B5EF4-FFF2-40B4-BE49-F238E27FC236}">
                    <a16:creationId xmlns:a16="http://schemas.microsoft.com/office/drawing/2014/main" id="{78DD40EA-B3BB-964E-A6E0-D111E8AF9A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5400" y="1181100"/>
                <a:ext cx="5092700" cy="876300"/>
              </a:xfrm>
              <a:custGeom>
                <a:avLst/>
                <a:gdLst/>
                <a:ahLst/>
                <a:cxnLst>
                  <a:cxn ang="0">
                    <a:pos x="0" y="112"/>
                  </a:cxn>
                  <a:cxn ang="0">
                    <a:pos x="16" y="189"/>
                  </a:cxn>
                  <a:cxn ang="0">
                    <a:pos x="50" y="266"/>
                  </a:cxn>
                  <a:cxn ang="0">
                    <a:pos x="101" y="339"/>
                  </a:cxn>
                  <a:cxn ang="0">
                    <a:pos x="168" y="411"/>
                  </a:cxn>
                  <a:cxn ang="0">
                    <a:pos x="251" y="482"/>
                  </a:cxn>
                  <a:cxn ang="0">
                    <a:pos x="351" y="549"/>
                  </a:cxn>
                  <a:cxn ang="0">
                    <a:pos x="464" y="613"/>
                  </a:cxn>
                  <a:cxn ang="0">
                    <a:pos x="637" y="695"/>
                  </a:cxn>
                  <a:cxn ang="0">
                    <a:pos x="938" y="805"/>
                  </a:cxn>
                  <a:cxn ang="0">
                    <a:pos x="1287" y="900"/>
                  </a:cxn>
                  <a:cxn ang="0">
                    <a:pos x="1678" y="980"/>
                  </a:cxn>
                  <a:cxn ang="0">
                    <a:pos x="2104" y="1041"/>
                  </a:cxn>
                  <a:cxn ang="0">
                    <a:pos x="2560" y="1082"/>
                  </a:cxn>
                  <a:cxn ang="0">
                    <a:pos x="3042" y="1101"/>
                  </a:cxn>
                  <a:cxn ang="0">
                    <a:pos x="3372" y="1101"/>
                  </a:cxn>
                  <a:cxn ang="0">
                    <a:pos x="3854" y="1082"/>
                  </a:cxn>
                  <a:cxn ang="0">
                    <a:pos x="4310" y="1041"/>
                  </a:cxn>
                  <a:cxn ang="0">
                    <a:pos x="4736" y="980"/>
                  </a:cxn>
                  <a:cxn ang="0">
                    <a:pos x="5127" y="900"/>
                  </a:cxn>
                  <a:cxn ang="0">
                    <a:pos x="5476" y="805"/>
                  </a:cxn>
                  <a:cxn ang="0">
                    <a:pos x="5779" y="695"/>
                  </a:cxn>
                  <a:cxn ang="0">
                    <a:pos x="5952" y="613"/>
                  </a:cxn>
                  <a:cxn ang="0">
                    <a:pos x="6064" y="549"/>
                  </a:cxn>
                  <a:cxn ang="0">
                    <a:pos x="6163" y="482"/>
                  </a:cxn>
                  <a:cxn ang="0">
                    <a:pos x="6246" y="411"/>
                  </a:cxn>
                  <a:cxn ang="0">
                    <a:pos x="6315" y="339"/>
                  </a:cxn>
                  <a:cxn ang="0">
                    <a:pos x="6365" y="266"/>
                  </a:cxn>
                  <a:cxn ang="0">
                    <a:pos x="6398" y="189"/>
                  </a:cxn>
                  <a:cxn ang="0">
                    <a:pos x="6414" y="112"/>
                  </a:cxn>
                  <a:cxn ang="0">
                    <a:pos x="6416" y="0"/>
                  </a:cxn>
                  <a:cxn ang="0">
                    <a:pos x="6406" y="78"/>
                  </a:cxn>
                  <a:cxn ang="0">
                    <a:pos x="6379" y="155"/>
                  </a:cxn>
                  <a:cxn ang="0">
                    <a:pos x="6333" y="230"/>
                  </a:cxn>
                  <a:cxn ang="0">
                    <a:pos x="6272" y="302"/>
                  </a:cxn>
                  <a:cxn ang="0">
                    <a:pos x="6193" y="373"/>
                  </a:cxn>
                  <a:cxn ang="0">
                    <a:pos x="6099" y="442"/>
                  </a:cxn>
                  <a:cxn ang="0">
                    <a:pos x="5990" y="506"/>
                  </a:cxn>
                  <a:cxn ang="0">
                    <a:pos x="5867" y="568"/>
                  </a:cxn>
                  <a:cxn ang="0">
                    <a:pos x="5582" y="683"/>
                  </a:cxn>
                  <a:cxn ang="0">
                    <a:pos x="5247" y="784"/>
                  </a:cxn>
                  <a:cxn ang="0">
                    <a:pos x="4871" y="869"/>
                  </a:cxn>
                  <a:cxn ang="0">
                    <a:pos x="4456" y="936"/>
                  </a:cxn>
                  <a:cxn ang="0">
                    <a:pos x="4009" y="985"/>
                  </a:cxn>
                  <a:cxn ang="0">
                    <a:pos x="3535" y="1012"/>
                  </a:cxn>
                  <a:cxn ang="0">
                    <a:pos x="3207" y="1017"/>
                  </a:cxn>
                  <a:cxn ang="0">
                    <a:pos x="2719" y="1005"/>
                  </a:cxn>
                  <a:cxn ang="0">
                    <a:pos x="2253" y="972"/>
                  </a:cxn>
                  <a:cxn ang="0">
                    <a:pos x="1816" y="917"/>
                  </a:cxn>
                  <a:cxn ang="0">
                    <a:pos x="1414" y="844"/>
                  </a:cxn>
                  <a:cxn ang="0">
                    <a:pos x="1050" y="752"/>
                  </a:cxn>
                  <a:cxn ang="0">
                    <a:pos x="732" y="647"/>
                  </a:cxn>
                  <a:cxn ang="0">
                    <a:pos x="504" y="549"/>
                  </a:cxn>
                  <a:cxn ang="0">
                    <a:pos x="386" y="485"/>
                  </a:cxn>
                  <a:cxn ang="0">
                    <a:pos x="283" y="419"/>
                  </a:cxn>
                  <a:cxn ang="0">
                    <a:pos x="194" y="350"/>
                  </a:cxn>
                  <a:cxn ang="0">
                    <a:pos x="122" y="278"/>
                  </a:cxn>
                  <a:cxn ang="0">
                    <a:pos x="64" y="205"/>
                  </a:cxn>
                  <a:cxn ang="0">
                    <a:pos x="26" y="129"/>
                  </a:cxn>
                  <a:cxn ang="0">
                    <a:pos x="3" y="53"/>
                  </a:cxn>
                  <a:cxn ang="0">
                    <a:pos x="0" y="85"/>
                  </a:cxn>
                </a:cxnLst>
                <a:rect l="0" t="0" r="r" b="b"/>
                <a:pathLst>
                  <a:path w="6416" h="1103">
                    <a:moveTo>
                      <a:pt x="0" y="85"/>
                    </a:moveTo>
                    <a:lnTo>
                      <a:pt x="0" y="85"/>
                    </a:lnTo>
                    <a:lnTo>
                      <a:pt x="0" y="112"/>
                    </a:lnTo>
                    <a:lnTo>
                      <a:pt x="3" y="137"/>
                    </a:lnTo>
                    <a:lnTo>
                      <a:pt x="10" y="163"/>
                    </a:lnTo>
                    <a:lnTo>
                      <a:pt x="16" y="189"/>
                    </a:lnTo>
                    <a:lnTo>
                      <a:pt x="26" y="214"/>
                    </a:lnTo>
                    <a:lnTo>
                      <a:pt x="37" y="240"/>
                    </a:lnTo>
                    <a:lnTo>
                      <a:pt x="50" y="266"/>
                    </a:lnTo>
                    <a:lnTo>
                      <a:pt x="64" y="290"/>
                    </a:lnTo>
                    <a:lnTo>
                      <a:pt x="82" y="315"/>
                    </a:lnTo>
                    <a:lnTo>
                      <a:pt x="101" y="339"/>
                    </a:lnTo>
                    <a:lnTo>
                      <a:pt x="122" y="363"/>
                    </a:lnTo>
                    <a:lnTo>
                      <a:pt x="144" y="387"/>
                    </a:lnTo>
                    <a:lnTo>
                      <a:pt x="168" y="411"/>
                    </a:lnTo>
                    <a:lnTo>
                      <a:pt x="194" y="435"/>
                    </a:lnTo>
                    <a:lnTo>
                      <a:pt x="223" y="458"/>
                    </a:lnTo>
                    <a:lnTo>
                      <a:pt x="251" y="482"/>
                    </a:lnTo>
                    <a:lnTo>
                      <a:pt x="283" y="504"/>
                    </a:lnTo>
                    <a:lnTo>
                      <a:pt x="315" y="527"/>
                    </a:lnTo>
                    <a:lnTo>
                      <a:pt x="351" y="549"/>
                    </a:lnTo>
                    <a:lnTo>
                      <a:pt x="386" y="570"/>
                    </a:lnTo>
                    <a:lnTo>
                      <a:pt x="424" y="592"/>
                    </a:lnTo>
                    <a:lnTo>
                      <a:pt x="464" y="613"/>
                    </a:lnTo>
                    <a:lnTo>
                      <a:pt x="504" y="634"/>
                    </a:lnTo>
                    <a:lnTo>
                      <a:pt x="548" y="655"/>
                    </a:lnTo>
                    <a:lnTo>
                      <a:pt x="637" y="695"/>
                    </a:lnTo>
                    <a:lnTo>
                      <a:pt x="732" y="733"/>
                    </a:lnTo>
                    <a:lnTo>
                      <a:pt x="833" y="770"/>
                    </a:lnTo>
                    <a:lnTo>
                      <a:pt x="938" y="805"/>
                    </a:lnTo>
                    <a:lnTo>
                      <a:pt x="1050" y="839"/>
                    </a:lnTo>
                    <a:lnTo>
                      <a:pt x="1167" y="871"/>
                    </a:lnTo>
                    <a:lnTo>
                      <a:pt x="1287" y="900"/>
                    </a:lnTo>
                    <a:lnTo>
                      <a:pt x="1414" y="928"/>
                    </a:lnTo>
                    <a:lnTo>
                      <a:pt x="1544" y="956"/>
                    </a:lnTo>
                    <a:lnTo>
                      <a:pt x="1678" y="980"/>
                    </a:lnTo>
                    <a:lnTo>
                      <a:pt x="1816" y="1002"/>
                    </a:lnTo>
                    <a:lnTo>
                      <a:pt x="1958" y="1023"/>
                    </a:lnTo>
                    <a:lnTo>
                      <a:pt x="2104" y="1041"/>
                    </a:lnTo>
                    <a:lnTo>
                      <a:pt x="2253" y="1057"/>
                    </a:lnTo>
                    <a:lnTo>
                      <a:pt x="2405" y="1071"/>
                    </a:lnTo>
                    <a:lnTo>
                      <a:pt x="2560" y="1082"/>
                    </a:lnTo>
                    <a:lnTo>
                      <a:pt x="2719" y="1090"/>
                    </a:lnTo>
                    <a:lnTo>
                      <a:pt x="2879" y="1097"/>
                    </a:lnTo>
                    <a:lnTo>
                      <a:pt x="3042" y="1101"/>
                    </a:lnTo>
                    <a:lnTo>
                      <a:pt x="3207" y="1103"/>
                    </a:lnTo>
                    <a:lnTo>
                      <a:pt x="3207" y="1103"/>
                    </a:lnTo>
                    <a:lnTo>
                      <a:pt x="3372" y="1101"/>
                    </a:lnTo>
                    <a:lnTo>
                      <a:pt x="3535" y="1097"/>
                    </a:lnTo>
                    <a:lnTo>
                      <a:pt x="3696" y="1090"/>
                    </a:lnTo>
                    <a:lnTo>
                      <a:pt x="3854" y="1082"/>
                    </a:lnTo>
                    <a:lnTo>
                      <a:pt x="4009" y="1071"/>
                    </a:lnTo>
                    <a:lnTo>
                      <a:pt x="4162" y="1057"/>
                    </a:lnTo>
                    <a:lnTo>
                      <a:pt x="4310" y="1041"/>
                    </a:lnTo>
                    <a:lnTo>
                      <a:pt x="4456" y="1023"/>
                    </a:lnTo>
                    <a:lnTo>
                      <a:pt x="4599" y="1002"/>
                    </a:lnTo>
                    <a:lnTo>
                      <a:pt x="4736" y="980"/>
                    </a:lnTo>
                    <a:lnTo>
                      <a:pt x="4871" y="956"/>
                    </a:lnTo>
                    <a:lnTo>
                      <a:pt x="5001" y="928"/>
                    </a:lnTo>
                    <a:lnTo>
                      <a:pt x="5127" y="900"/>
                    </a:lnTo>
                    <a:lnTo>
                      <a:pt x="5247" y="871"/>
                    </a:lnTo>
                    <a:lnTo>
                      <a:pt x="5364" y="839"/>
                    </a:lnTo>
                    <a:lnTo>
                      <a:pt x="5476" y="805"/>
                    </a:lnTo>
                    <a:lnTo>
                      <a:pt x="5582" y="770"/>
                    </a:lnTo>
                    <a:lnTo>
                      <a:pt x="5683" y="733"/>
                    </a:lnTo>
                    <a:lnTo>
                      <a:pt x="5779" y="695"/>
                    </a:lnTo>
                    <a:lnTo>
                      <a:pt x="5867" y="655"/>
                    </a:lnTo>
                    <a:lnTo>
                      <a:pt x="5910" y="634"/>
                    </a:lnTo>
                    <a:lnTo>
                      <a:pt x="5952" y="613"/>
                    </a:lnTo>
                    <a:lnTo>
                      <a:pt x="5990" y="592"/>
                    </a:lnTo>
                    <a:lnTo>
                      <a:pt x="6029" y="570"/>
                    </a:lnTo>
                    <a:lnTo>
                      <a:pt x="6064" y="549"/>
                    </a:lnTo>
                    <a:lnTo>
                      <a:pt x="6099" y="527"/>
                    </a:lnTo>
                    <a:lnTo>
                      <a:pt x="6133" y="504"/>
                    </a:lnTo>
                    <a:lnTo>
                      <a:pt x="6163" y="482"/>
                    </a:lnTo>
                    <a:lnTo>
                      <a:pt x="6193" y="458"/>
                    </a:lnTo>
                    <a:lnTo>
                      <a:pt x="6221" y="435"/>
                    </a:lnTo>
                    <a:lnTo>
                      <a:pt x="6246" y="411"/>
                    </a:lnTo>
                    <a:lnTo>
                      <a:pt x="6272" y="387"/>
                    </a:lnTo>
                    <a:lnTo>
                      <a:pt x="6294" y="363"/>
                    </a:lnTo>
                    <a:lnTo>
                      <a:pt x="6315" y="339"/>
                    </a:lnTo>
                    <a:lnTo>
                      <a:pt x="6333" y="315"/>
                    </a:lnTo>
                    <a:lnTo>
                      <a:pt x="6350" y="290"/>
                    </a:lnTo>
                    <a:lnTo>
                      <a:pt x="6365" y="266"/>
                    </a:lnTo>
                    <a:lnTo>
                      <a:pt x="6379" y="240"/>
                    </a:lnTo>
                    <a:lnTo>
                      <a:pt x="6390" y="214"/>
                    </a:lnTo>
                    <a:lnTo>
                      <a:pt x="6398" y="189"/>
                    </a:lnTo>
                    <a:lnTo>
                      <a:pt x="6406" y="163"/>
                    </a:lnTo>
                    <a:lnTo>
                      <a:pt x="6411" y="137"/>
                    </a:lnTo>
                    <a:lnTo>
                      <a:pt x="6414" y="112"/>
                    </a:lnTo>
                    <a:lnTo>
                      <a:pt x="6416" y="85"/>
                    </a:lnTo>
                    <a:lnTo>
                      <a:pt x="6416" y="0"/>
                    </a:lnTo>
                    <a:lnTo>
                      <a:pt x="6416" y="0"/>
                    </a:lnTo>
                    <a:lnTo>
                      <a:pt x="6414" y="27"/>
                    </a:lnTo>
                    <a:lnTo>
                      <a:pt x="6411" y="53"/>
                    </a:lnTo>
                    <a:lnTo>
                      <a:pt x="6406" y="78"/>
                    </a:lnTo>
                    <a:lnTo>
                      <a:pt x="6398" y="104"/>
                    </a:lnTo>
                    <a:lnTo>
                      <a:pt x="6390" y="129"/>
                    </a:lnTo>
                    <a:lnTo>
                      <a:pt x="6379" y="155"/>
                    </a:lnTo>
                    <a:lnTo>
                      <a:pt x="6365" y="181"/>
                    </a:lnTo>
                    <a:lnTo>
                      <a:pt x="6350" y="205"/>
                    </a:lnTo>
                    <a:lnTo>
                      <a:pt x="6333" y="230"/>
                    </a:lnTo>
                    <a:lnTo>
                      <a:pt x="6315" y="254"/>
                    </a:lnTo>
                    <a:lnTo>
                      <a:pt x="6294" y="278"/>
                    </a:lnTo>
                    <a:lnTo>
                      <a:pt x="6272" y="302"/>
                    </a:lnTo>
                    <a:lnTo>
                      <a:pt x="6246" y="326"/>
                    </a:lnTo>
                    <a:lnTo>
                      <a:pt x="6221" y="350"/>
                    </a:lnTo>
                    <a:lnTo>
                      <a:pt x="6193" y="373"/>
                    </a:lnTo>
                    <a:lnTo>
                      <a:pt x="6163" y="395"/>
                    </a:lnTo>
                    <a:lnTo>
                      <a:pt x="6133" y="419"/>
                    </a:lnTo>
                    <a:lnTo>
                      <a:pt x="6099" y="442"/>
                    </a:lnTo>
                    <a:lnTo>
                      <a:pt x="6064" y="463"/>
                    </a:lnTo>
                    <a:lnTo>
                      <a:pt x="6029" y="485"/>
                    </a:lnTo>
                    <a:lnTo>
                      <a:pt x="5990" y="506"/>
                    </a:lnTo>
                    <a:lnTo>
                      <a:pt x="5952" y="528"/>
                    </a:lnTo>
                    <a:lnTo>
                      <a:pt x="5910" y="549"/>
                    </a:lnTo>
                    <a:lnTo>
                      <a:pt x="5867" y="568"/>
                    </a:lnTo>
                    <a:lnTo>
                      <a:pt x="5779" y="608"/>
                    </a:lnTo>
                    <a:lnTo>
                      <a:pt x="5683" y="647"/>
                    </a:lnTo>
                    <a:lnTo>
                      <a:pt x="5582" y="683"/>
                    </a:lnTo>
                    <a:lnTo>
                      <a:pt x="5476" y="719"/>
                    </a:lnTo>
                    <a:lnTo>
                      <a:pt x="5364" y="752"/>
                    </a:lnTo>
                    <a:lnTo>
                      <a:pt x="5247" y="784"/>
                    </a:lnTo>
                    <a:lnTo>
                      <a:pt x="5127" y="815"/>
                    </a:lnTo>
                    <a:lnTo>
                      <a:pt x="5001" y="844"/>
                    </a:lnTo>
                    <a:lnTo>
                      <a:pt x="4871" y="869"/>
                    </a:lnTo>
                    <a:lnTo>
                      <a:pt x="4736" y="895"/>
                    </a:lnTo>
                    <a:lnTo>
                      <a:pt x="4599" y="917"/>
                    </a:lnTo>
                    <a:lnTo>
                      <a:pt x="4456" y="936"/>
                    </a:lnTo>
                    <a:lnTo>
                      <a:pt x="4310" y="956"/>
                    </a:lnTo>
                    <a:lnTo>
                      <a:pt x="4162" y="972"/>
                    </a:lnTo>
                    <a:lnTo>
                      <a:pt x="4009" y="985"/>
                    </a:lnTo>
                    <a:lnTo>
                      <a:pt x="3854" y="996"/>
                    </a:lnTo>
                    <a:lnTo>
                      <a:pt x="3696" y="1005"/>
                    </a:lnTo>
                    <a:lnTo>
                      <a:pt x="3535" y="1012"/>
                    </a:lnTo>
                    <a:lnTo>
                      <a:pt x="3372" y="1015"/>
                    </a:lnTo>
                    <a:lnTo>
                      <a:pt x="3207" y="1017"/>
                    </a:lnTo>
                    <a:lnTo>
                      <a:pt x="3207" y="1017"/>
                    </a:lnTo>
                    <a:lnTo>
                      <a:pt x="3042" y="1015"/>
                    </a:lnTo>
                    <a:lnTo>
                      <a:pt x="2879" y="1012"/>
                    </a:lnTo>
                    <a:lnTo>
                      <a:pt x="2719" y="1005"/>
                    </a:lnTo>
                    <a:lnTo>
                      <a:pt x="2560" y="996"/>
                    </a:lnTo>
                    <a:lnTo>
                      <a:pt x="2405" y="985"/>
                    </a:lnTo>
                    <a:lnTo>
                      <a:pt x="2253" y="972"/>
                    </a:lnTo>
                    <a:lnTo>
                      <a:pt x="2104" y="956"/>
                    </a:lnTo>
                    <a:lnTo>
                      <a:pt x="1958" y="936"/>
                    </a:lnTo>
                    <a:lnTo>
                      <a:pt x="1816" y="917"/>
                    </a:lnTo>
                    <a:lnTo>
                      <a:pt x="1678" y="895"/>
                    </a:lnTo>
                    <a:lnTo>
                      <a:pt x="1544" y="869"/>
                    </a:lnTo>
                    <a:lnTo>
                      <a:pt x="1414" y="844"/>
                    </a:lnTo>
                    <a:lnTo>
                      <a:pt x="1287" y="815"/>
                    </a:lnTo>
                    <a:lnTo>
                      <a:pt x="1167" y="784"/>
                    </a:lnTo>
                    <a:lnTo>
                      <a:pt x="1050" y="752"/>
                    </a:lnTo>
                    <a:lnTo>
                      <a:pt x="938" y="719"/>
                    </a:lnTo>
                    <a:lnTo>
                      <a:pt x="833" y="683"/>
                    </a:lnTo>
                    <a:lnTo>
                      <a:pt x="732" y="647"/>
                    </a:lnTo>
                    <a:lnTo>
                      <a:pt x="637" y="608"/>
                    </a:lnTo>
                    <a:lnTo>
                      <a:pt x="548" y="568"/>
                    </a:lnTo>
                    <a:lnTo>
                      <a:pt x="504" y="549"/>
                    </a:lnTo>
                    <a:lnTo>
                      <a:pt x="464" y="528"/>
                    </a:lnTo>
                    <a:lnTo>
                      <a:pt x="424" y="506"/>
                    </a:lnTo>
                    <a:lnTo>
                      <a:pt x="386" y="485"/>
                    </a:lnTo>
                    <a:lnTo>
                      <a:pt x="351" y="463"/>
                    </a:lnTo>
                    <a:lnTo>
                      <a:pt x="315" y="442"/>
                    </a:lnTo>
                    <a:lnTo>
                      <a:pt x="283" y="419"/>
                    </a:lnTo>
                    <a:lnTo>
                      <a:pt x="251" y="395"/>
                    </a:lnTo>
                    <a:lnTo>
                      <a:pt x="223" y="373"/>
                    </a:lnTo>
                    <a:lnTo>
                      <a:pt x="194" y="350"/>
                    </a:lnTo>
                    <a:lnTo>
                      <a:pt x="168" y="326"/>
                    </a:lnTo>
                    <a:lnTo>
                      <a:pt x="144" y="302"/>
                    </a:lnTo>
                    <a:lnTo>
                      <a:pt x="122" y="278"/>
                    </a:lnTo>
                    <a:lnTo>
                      <a:pt x="101" y="254"/>
                    </a:lnTo>
                    <a:lnTo>
                      <a:pt x="82" y="230"/>
                    </a:lnTo>
                    <a:lnTo>
                      <a:pt x="64" y="205"/>
                    </a:lnTo>
                    <a:lnTo>
                      <a:pt x="50" y="181"/>
                    </a:lnTo>
                    <a:lnTo>
                      <a:pt x="37" y="155"/>
                    </a:lnTo>
                    <a:lnTo>
                      <a:pt x="26" y="129"/>
                    </a:lnTo>
                    <a:lnTo>
                      <a:pt x="16" y="104"/>
                    </a:lnTo>
                    <a:lnTo>
                      <a:pt x="10" y="78"/>
                    </a:lnTo>
                    <a:lnTo>
                      <a:pt x="3" y="53"/>
                    </a:lnTo>
                    <a:lnTo>
                      <a:pt x="0" y="27"/>
                    </a:lnTo>
                    <a:lnTo>
                      <a:pt x="0" y="0"/>
                    </a:lnTo>
                    <a:lnTo>
                      <a:pt x="0" y="8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0" scaled="1"/>
              </a:gradFill>
              <a:ln w="3175">
                <a:noFill/>
                <a:round/>
                <a:headEnd/>
                <a:tailEnd/>
              </a:ln>
              <a:effectLst/>
            </p:spPr>
            <p:txBody>
              <a:bodyPr lIns="18288" tIns="9144" rIns="18288" bIns="9144" rtlCol="0" anchor="ctr"/>
              <a:lstStyle/>
              <a:p>
                <a:pPr algn="ctr" rtl="0">
                  <a:lnSpc>
                    <a:spcPct val="85000"/>
                  </a:lnSpc>
                  <a:spcBef>
                    <a:spcPct val="20000"/>
                  </a:spcBef>
                  <a:defRPr/>
                </a:pPr>
                <a:endParaRPr lang="pt-BR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112" charset="0"/>
                </a:endParaRPr>
              </a:p>
            </p:txBody>
          </p:sp>
          <p:sp>
            <p:nvSpPr>
              <p:cNvPr id="48" name="Forma Livre 6">
                <a:extLst>
                  <a:ext uri="{FF2B5EF4-FFF2-40B4-BE49-F238E27FC236}">
                    <a16:creationId xmlns:a16="http://schemas.microsoft.com/office/drawing/2014/main" id="{999F0630-664B-E443-ADE6-4D270802A3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5400" y="380999"/>
                <a:ext cx="5092700" cy="1614488"/>
              </a:xfrm>
              <a:custGeom>
                <a:avLst/>
                <a:gdLst/>
                <a:ahLst/>
                <a:cxnLst>
                  <a:cxn ang="0">
                    <a:pos x="6414" y="1044"/>
                  </a:cxn>
                  <a:cxn ang="0">
                    <a:pos x="6398" y="1121"/>
                  </a:cxn>
                  <a:cxn ang="0">
                    <a:pos x="6365" y="1198"/>
                  </a:cxn>
                  <a:cxn ang="0">
                    <a:pos x="6315" y="1271"/>
                  </a:cxn>
                  <a:cxn ang="0">
                    <a:pos x="6246" y="1343"/>
                  </a:cxn>
                  <a:cxn ang="0">
                    <a:pos x="6163" y="1412"/>
                  </a:cxn>
                  <a:cxn ang="0">
                    <a:pos x="6064" y="1480"/>
                  </a:cxn>
                  <a:cxn ang="0">
                    <a:pos x="5952" y="1544"/>
                  </a:cxn>
                  <a:cxn ang="0">
                    <a:pos x="5779" y="1625"/>
                  </a:cxn>
                  <a:cxn ang="0">
                    <a:pos x="5476" y="1736"/>
                  </a:cxn>
                  <a:cxn ang="0">
                    <a:pos x="5127" y="1832"/>
                  </a:cxn>
                  <a:cxn ang="0">
                    <a:pos x="4736" y="1912"/>
                  </a:cxn>
                  <a:cxn ang="0">
                    <a:pos x="4310" y="1973"/>
                  </a:cxn>
                  <a:cxn ang="0">
                    <a:pos x="3854" y="2013"/>
                  </a:cxn>
                  <a:cxn ang="0">
                    <a:pos x="3372" y="2032"/>
                  </a:cxn>
                  <a:cxn ang="0">
                    <a:pos x="3042" y="2032"/>
                  </a:cxn>
                  <a:cxn ang="0">
                    <a:pos x="2560" y="2013"/>
                  </a:cxn>
                  <a:cxn ang="0">
                    <a:pos x="2104" y="1973"/>
                  </a:cxn>
                  <a:cxn ang="0">
                    <a:pos x="1678" y="1912"/>
                  </a:cxn>
                  <a:cxn ang="0">
                    <a:pos x="1287" y="1832"/>
                  </a:cxn>
                  <a:cxn ang="0">
                    <a:pos x="938" y="1736"/>
                  </a:cxn>
                  <a:cxn ang="0">
                    <a:pos x="637" y="1625"/>
                  </a:cxn>
                  <a:cxn ang="0">
                    <a:pos x="464" y="1544"/>
                  </a:cxn>
                  <a:cxn ang="0">
                    <a:pos x="351" y="1480"/>
                  </a:cxn>
                  <a:cxn ang="0">
                    <a:pos x="251" y="1412"/>
                  </a:cxn>
                  <a:cxn ang="0">
                    <a:pos x="168" y="1343"/>
                  </a:cxn>
                  <a:cxn ang="0">
                    <a:pos x="101" y="1271"/>
                  </a:cxn>
                  <a:cxn ang="0">
                    <a:pos x="50" y="1198"/>
                  </a:cxn>
                  <a:cxn ang="0">
                    <a:pos x="16" y="1121"/>
                  </a:cxn>
                  <a:cxn ang="0">
                    <a:pos x="0" y="1044"/>
                  </a:cxn>
                  <a:cxn ang="0">
                    <a:pos x="0" y="991"/>
                  </a:cxn>
                  <a:cxn ang="0">
                    <a:pos x="16" y="913"/>
                  </a:cxn>
                  <a:cxn ang="0">
                    <a:pos x="50" y="837"/>
                  </a:cxn>
                  <a:cxn ang="0">
                    <a:pos x="101" y="762"/>
                  </a:cxn>
                  <a:cxn ang="0">
                    <a:pos x="168" y="690"/>
                  </a:cxn>
                  <a:cxn ang="0">
                    <a:pos x="251" y="621"/>
                  </a:cxn>
                  <a:cxn ang="0">
                    <a:pos x="351" y="554"/>
                  </a:cxn>
                  <a:cxn ang="0">
                    <a:pos x="464" y="490"/>
                  </a:cxn>
                  <a:cxn ang="0">
                    <a:pos x="637" y="408"/>
                  </a:cxn>
                  <a:cxn ang="0">
                    <a:pos x="938" y="298"/>
                  </a:cxn>
                  <a:cxn ang="0">
                    <a:pos x="1287" y="202"/>
                  </a:cxn>
                  <a:cxn ang="0">
                    <a:pos x="1678" y="123"/>
                  </a:cxn>
                  <a:cxn ang="0">
                    <a:pos x="2104" y="62"/>
                  </a:cxn>
                  <a:cxn ang="0">
                    <a:pos x="2560" y="21"/>
                  </a:cxn>
                  <a:cxn ang="0">
                    <a:pos x="3042" y="2"/>
                  </a:cxn>
                  <a:cxn ang="0">
                    <a:pos x="3372" y="2"/>
                  </a:cxn>
                  <a:cxn ang="0">
                    <a:pos x="3854" y="21"/>
                  </a:cxn>
                  <a:cxn ang="0">
                    <a:pos x="4310" y="62"/>
                  </a:cxn>
                  <a:cxn ang="0">
                    <a:pos x="4736" y="123"/>
                  </a:cxn>
                  <a:cxn ang="0">
                    <a:pos x="5127" y="202"/>
                  </a:cxn>
                  <a:cxn ang="0">
                    <a:pos x="5476" y="298"/>
                  </a:cxn>
                  <a:cxn ang="0">
                    <a:pos x="5779" y="408"/>
                  </a:cxn>
                  <a:cxn ang="0">
                    <a:pos x="5952" y="490"/>
                  </a:cxn>
                  <a:cxn ang="0">
                    <a:pos x="6064" y="554"/>
                  </a:cxn>
                  <a:cxn ang="0">
                    <a:pos x="6163" y="621"/>
                  </a:cxn>
                  <a:cxn ang="0">
                    <a:pos x="6246" y="690"/>
                  </a:cxn>
                  <a:cxn ang="0">
                    <a:pos x="6315" y="762"/>
                  </a:cxn>
                  <a:cxn ang="0">
                    <a:pos x="6365" y="837"/>
                  </a:cxn>
                  <a:cxn ang="0">
                    <a:pos x="6398" y="913"/>
                  </a:cxn>
                  <a:cxn ang="0">
                    <a:pos x="6414" y="991"/>
                  </a:cxn>
                </a:cxnLst>
                <a:rect l="0" t="0" r="r" b="b"/>
                <a:pathLst>
                  <a:path w="6416" h="2034">
                    <a:moveTo>
                      <a:pt x="6416" y="1017"/>
                    </a:moveTo>
                    <a:lnTo>
                      <a:pt x="6416" y="1017"/>
                    </a:lnTo>
                    <a:lnTo>
                      <a:pt x="6414" y="1044"/>
                    </a:lnTo>
                    <a:lnTo>
                      <a:pt x="6411" y="1070"/>
                    </a:lnTo>
                    <a:lnTo>
                      <a:pt x="6406" y="1095"/>
                    </a:lnTo>
                    <a:lnTo>
                      <a:pt x="6398" y="1121"/>
                    </a:lnTo>
                    <a:lnTo>
                      <a:pt x="6390" y="1146"/>
                    </a:lnTo>
                    <a:lnTo>
                      <a:pt x="6379" y="1172"/>
                    </a:lnTo>
                    <a:lnTo>
                      <a:pt x="6365" y="1198"/>
                    </a:lnTo>
                    <a:lnTo>
                      <a:pt x="6350" y="1222"/>
                    </a:lnTo>
                    <a:lnTo>
                      <a:pt x="6333" y="1247"/>
                    </a:lnTo>
                    <a:lnTo>
                      <a:pt x="6315" y="1271"/>
                    </a:lnTo>
                    <a:lnTo>
                      <a:pt x="6294" y="1295"/>
                    </a:lnTo>
                    <a:lnTo>
                      <a:pt x="6272" y="1319"/>
                    </a:lnTo>
                    <a:lnTo>
                      <a:pt x="6246" y="1343"/>
                    </a:lnTo>
                    <a:lnTo>
                      <a:pt x="6221" y="1367"/>
                    </a:lnTo>
                    <a:lnTo>
                      <a:pt x="6193" y="1390"/>
                    </a:lnTo>
                    <a:lnTo>
                      <a:pt x="6163" y="1412"/>
                    </a:lnTo>
                    <a:lnTo>
                      <a:pt x="6133" y="1436"/>
                    </a:lnTo>
                    <a:lnTo>
                      <a:pt x="6099" y="1459"/>
                    </a:lnTo>
                    <a:lnTo>
                      <a:pt x="6064" y="1480"/>
                    </a:lnTo>
                    <a:lnTo>
                      <a:pt x="6029" y="1502"/>
                    </a:lnTo>
                    <a:lnTo>
                      <a:pt x="5990" y="1523"/>
                    </a:lnTo>
                    <a:lnTo>
                      <a:pt x="5952" y="1544"/>
                    </a:lnTo>
                    <a:lnTo>
                      <a:pt x="5910" y="1564"/>
                    </a:lnTo>
                    <a:lnTo>
                      <a:pt x="5867" y="1585"/>
                    </a:lnTo>
                    <a:lnTo>
                      <a:pt x="5779" y="1625"/>
                    </a:lnTo>
                    <a:lnTo>
                      <a:pt x="5683" y="1664"/>
                    </a:lnTo>
                    <a:lnTo>
                      <a:pt x="5582" y="1700"/>
                    </a:lnTo>
                    <a:lnTo>
                      <a:pt x="5476" y="1736"/>
                    </a:lnTo>
                    <a:lnTo>
                      <a:pt x="5364" y="1769"/>
                    </a:lnTo>
                    <a:lnTo>
                      <a:pt x="5247" y="1801"/>
                    </a:lnTo>
                    <a:lnTo>
                      <a:pt x="5127" y="1832"/>
                    </a:lnTo>
                    <a:lnTo>
                      <a:pt x="5001" y="1861"/>
                    </a:lnTo>
                    <a:lnTo>
                      <a:pt x="4871" y="1886"/>
                    </a:lnTo>
                    <a:lnTo>
                      <a:pt x="4736" y="1912"/>
                    </a:lnTo>
                    <a:lnTo>
                      <a:pt x="4599" y="1934"/>
                    </a:lnTo>
                    <a:lnTo>
                      <a:pt x="4456" y="1953"/>
                    </a:lnTo>
                    <a:lnTo>
                      <a:pt x="4310" y="1973"/>
                    </a:lnTo>
                    <a:lnTo>
                      <a:pt x="4162" y="1989"/>
                    </a:lnTo>
                    <a:lnTo>
                      <a:pt x="4009" y="2002"/>
                    </a:lnTo>
                    <a:lnTo>
                      <a:pt x="3854" y="2013"/>
                    </a:lnTo>
                    <a:lnTo>
                      <a:pt x="3696" y="2022"/>
                    </a:lnTo>
                    <a:lnTo>
                      <a:pt x="3535" y="2029"/>
                    </a:lnTo>
                    <a:lnTo>
                      <a:pt x="3372" y="2032"/>
                    </a:lnTo>
                    <a:lnTo>
                      <a:pt x="3207" y="2034"/>
                    </a:lnTo>
                    <a:lnTo>
                      <a:pt x="3207" y="2034"/>
                    </a:lnTo>
                    <a:lnTo>
                      <a:pt x="3042" y="2032"/>
                    </a:lnTo>
                    <a:lnTo>
                      <a:pt x="2879" y="2029"/>
                    </a:lnTo>
                    <a:lnTo>
                      <a:pt x="2719" y="2022"/>
                    </a:lnTo>
                    <a:lnTo>
                      <a:pt x="2560" y="2013"/>
                    </a:lnTo>
                    <a:lnTo>
                      <a:pt x="2405" y="2002"/>
                    </a:lnTo>
                    <a:lnTo>
                      <a:pt x="2253" y="1989"/>
                    </a:lnTo>
                    <a:lnTo>
                      <a:pt x="2104" y="1973"/>
                    </a:lnTo>
                    <a:lnTo>
                      <a:pt x="1958" y="1953"/>
                    </a:lnTo>
                    <a:lnTo>
                      <a:pt x="1816" y="1934"/>
                    </a:lnTo>
                    <a:lnTo>
                      <a:pt x="1678" y="1912"/>
                    </a:lnTo>
                    <a:lnTo>
                      <a:pt x="1544" y="1886"/>
                    </a:lnTo>
                    <a:lnTo>
                      <a:pt x="1414" y="1861"/>
                    </a:lnTo>
                    <a:lnTo>
                      <a:pt x="1287" y="1832"/>
                    </a:lnTo>
                    <a:lnTo>
                      <a:pt x="1167" y="1801"/>
                    </a:lnTo>
                    <a:lnTo>
                      <a:pt x="1050" y="1769"/>
                    </a:lnTo>
                    <a:lnTo>
                      <a:pt x="938" y="1736"/>
                    </a:lnTo>
                    <a:lnTo>
                      <a:pt x="833" y="1700"/>
                    </a:lnTo>
                    <a:lnTo>
                      <a:pt x="732" y="1664"/>
                    </a:lnTo>
                    <a:lnTo>
                      <a:pt x="637" y="1625"/>
                    </a:lnTo>
                    <a:lnTo>
                      <a:pt x="548" y="1585"/>
                    </a:lnTo>
                    <a:lnTo>
                      <a:pt x="504" y="1564"/>
                    </a:lnTo>
                    <a:lnTo>
                      <a:pt x="464" y="1544"/>
                    </a:lnTo>
                    <a:lnTo>
                      <a:pt x="424" y="1523"/>
                    </a:lnTo>
                    <a:lnTo>
                      <a:pt x="386" y="1502"/>
                    </a:lnTo>
                    <a:lnTo>
                      <a:pt x="351" y="1480"/>
                    </a:lnTo>
                    <a:lnTo>
                      <a:pt x="315" y="1459"/>
                    </a:lnTo>
                    <a:lnTo>
                      <a:pt x="283" y="1436"/>
                    </a:lnTo>
                    <a:lnTo>
                      <a:pt x="251" y="1412"/>
                    </a:lnTo>
                    <a:lnTo>
                      <a:pt x="223" y="1390"/>
                    </a:lnTo>
                    <a:lnTo>
                      <a:pt x="194" y="1367"/>
                    </a:lnTo>
                    <a:lnTo>
                      <a:pt x="168" y="1343"/>
                    </a:lnTo>
                    <a:lnTo>
                      <a:pt x="144" y="1319"/>
                    </a:lnTo>
                    <a:lnTo>
                      <a:pt x="122" y="1295"/>
                    </a:lnTo>
                    <a:lnTo>
                      <a:pt x="101" y="1271"/>
                    </a:lnTo>
                    <a:lnTo>
                      <a:pt x="82" y="1247"/>
                    </a:lnTo>
                    <a:lnTo>
                      <a:pt x="64" y="1222"/>
                    </a:lnTo>
                    <a:lnTo>
                      <a:pt x="50" y="1198"/>
                    </a:lnTo>
                    <a:lnTo>
                      <a:pt x="37" y="1172"/>
                    </a:lnTo>
                    <a:lnTo>
                      <a:pt x="26" y="1146"/>
                    </a:lnTo>
                    <a:lnTo>
                      <a:pt x="16" y="1121"/>
                    </a:lnTo>
                    <a:lnTo>
                      <a:pt x="10" y="1095"/>
                    </a:lnTo>
                    <a:lnTo>
                      <a:pt x="3" y="1070"/>
                    </a:lnTo>
                    <a:lnTo>
                      <a:pt x="0" y="1044"/>
                    </a:lnTo>
                    <a:lnTo>
                      <a:pt x="0" y="1017"/>
                    </a:lnTo>
                    <a:lnTo>
                      <a:pt x="0" y="1017"/>
                    </a:lnTo>
                    <a:lnTo>
                      <a:pt x="0" y="991"/>
                    </a:lnTo>
                    <a:lnTo>
                      <a:pt x="3" y="964"/>
                    </a:lnTo>
                    <a:lnTo>
                      <a:pt x="10" y="938"/>
                    </a:lnTo>
                    <a:lnTo>
                      <a:pt x="16" y="913"/>
                    </a:lnTo>
                    <a:lnTo>
                      <a:pt x="26" y="887"/>
                    </a:lnTo>
                    <a:lnTo>
                      <a:pt x="37" y="861"/>
                    </a:lnTo>
                    <a:lnTo>
                      <a:pt x="50" y="837"/>
                    </a:lnTo>
                    <a:lnTo>
                      <a:pt x="64" y="812"/>
                    </a:lnTo>
                    <a:lnTo>
                      <a:pt x="82" y="788"/>
                    </a:lnTo>
                    <a:lnTo>
                      <a:pt x="101" y="762"/>
                    </a:lnTo>
                    <a:lnTo>
                      <a:pt x="122" y="738"/>
                    </a:lnTo>
                    <a:lnTo>
                      <a:pt x="144" y="714"/>
                    </a:lnTo>
                    <a:lnTo>
                      <a:pt x="168" y="690"/>
                    </a:lnTo>
                    <a:lnTo>
                      <a:pt x="194" y="668"/>
                    </a:lnTo>
                    <a:lnTo>
                      <a:pt x="223" y="644"/>
                    </a:lnTo>
                    <a:lnTo>
                      <a:pt x="251" y="621"/>
                    </a:lnTo>
                    <a:lnTo>
                      <a:pt x="283" y="599"/>
                    </a:lnTo>
                    <a:lnTo>
                      <a:pt x="315" y="576"/>
                    </a:lnTo>
                    <a:lnTo>
                      <a:pt x="351" y="554"/>
                    </a:lnTo>
                    <a:lnTo>
                      <a:pt x="386" y="532"/>
                    </a:lnTo>
                    <a:lnTo>
                      <a:pt x="424" y="511"/>
                    </a:lnTo>
                    <a:lnTo>
                      <a:pt x="464" y="490"/>
                    </a:lnTo>
                    <a:lnTo>
                      <a:pt x="504" y="469"/>
                    </a:lnTo>
                    <a:lnTo>
                      <a:pt x="548" y="448"/>
                    </a:lnTo>
                    <a:lnTo>
                      <a:pt x="637" y="408"/>
                    </a:lnTo>
                    <a:lnTo>
                      <a:pt x="732" y="370"/>
                    </a:lnTo>
                    <a:lnTo>
                      <a:pt x="833" y="333"/>
                    </a:lnTo>
                    <a:lnTo>
                      <a:pt x="938" y="298"/>
                    </a:lnTo>
                    <a:lnTo>
                      <a:pt x="1050" y="264"/>
                    </a:lnTo>
                    <a:lnTo>
                      <a:pt x="1167" y="232"/>
                    </a:lnTo>
                    <a:lnTo>
                      <a:pt x="1287" y="202"/>
                    </a:lnTo>
                    <a:lnTo>
                      <a:pt x="1414" y="173"/>
                    </a:lnTo>
                    <a:lnTo>
                      <a:pt x="1544" y="147"/>
                    </a:lnTo>
                    <a:lnTo>
                      <a:pt x="1678" y="123"/>
                    </a:lnTo>
                    <a:lnTo>
                      <a:pt x="1816" y="101"/>
                    </a:lnTo>
                    <a:lnTo>
                      <a:pt x="1958" y="80"/>
                    </a:lnTo>
                    <a:lnTo>
                      <a:pt x="2104" y="62"/>
                    </a:lnTo>
                    <a:lnTo>
                      <a:pt x="2253" y="46"/>
                    </a:lnTo>
                    <a:lnTo>
                      <a:pt x="2405" y="32"/>
                    </a:lnTo>
                    <a:lnTo>
                      <a:pt x="2560" y="21"/>
                    </a:lnTo>
                    <a:lnTo>
                      <a:pt x="2719" y="11"/>
                    </a:lnTo>
                    <a:lnTo>
                      <a:pt x="2879" y="5"/>
                    </a:lnTo>
                    <a:lnTo>
                      <a:pt x="3042" y="2"/>
                    </a:lnTo>
                    <a:lnTo>
                      <a:pt x="3207" y="0"/>
                    </a:lnTo>
                    <a:lnTo>
                      <a:pt x="3207" y="0"/>
                    </a:lnTo>
                    <a:lnTo>
                      <a:pt x="3372" y="2"/>
                    </a:lnTo>
                    <a:lnTo>
                      <a:pt x="3535" y="5"/>
                    </a:lnTo>
                    <a:lnTo>
                      <a:pt x="3696" y="11"/>
                    </a:lnTo>
                    <a:lnTo>
                      <a:pt x="3854" y="21"/>
                    </a:lnTo>
                    <a:lnTo>
                      <a:pt x="4009" y="32"/>
                    </a:lnTo>
                    <a:lnTo>
                      <a:pt x="4162" y="46"/>
                    </a:lnTo>
                    <a:lnTo>
                      <a:pt x="4310" y="62"/>
                    </a:lnTo>
                    <a:lnTo>
                      <a:pt x="4456" y="80"/>
                    </a:lnTo>
                    <a:lnTo>
                      <a:pt x="4599" y="101"/>
                    </a:lnTo>
                    <a:lnTo>
                      <a:pt x="4736" y="123"/>
                    </a:lnTo>
                    <a:lnTo>
                      <a:pt x="4871" y="147"/>
                    </a:lnTo>
                    <a:lnTo>
                      <a:pt x="5001" y="173"/>
                    </a:lnTo>
                    <a:lnTo>
                      <a:pt x="5127" y="202"/>
                    </a:lnTo>
                    <a:lnTo>
                      <a:pt x="5247" y="232"/>
                    </a:lnTo>
                    <a:lnTo>
                      <a:pt x="5364" y="264"/>
                    </a:lnTo>
                    <a:lnTo>
                      <a:pt x="5476" y="298"/>
                    </a:lnTo>
                    <a:lnTo>
                      <a:pt x="5582" y="333"/>
                    </a:lnTo>
                    <a:lnTo>
                      <a:pt x="5683" y="370"/>
                    </a:lnTo>
                    <a:lnTo>
                      <a:pt x="5779" y="408"/>
                    </a:lnTo>
                    <a:lnTo>
                      <a:pt x="5867" y="448"/>
                    </a:lnTo>
                    <a:lnTo>
                      <a:pt x="5910" y="469"/>
                    </a:lnTo>
                    <a:lnTo>
                      <a:pt x="5952" y="490"/>
                    </a:lnTo>
                    <a:lnTo>
                      <a:pt x="5990" y="511"/>
                    </a:lnTo>
                    <a:lnTo>
                      <a:pt x="6029" y="532"/>
                    </a:lnTo>
                    <a:lnTo>
                      <a:pt x="6064" y="554"/>
                    </a:lnTo>
                    <a:lnTo>
                      <a:pt x="6099" y="576"/>
                    </a:lnTo>
                    <a:lnTo>
                      <a:pt x="6133" y="599"/>
                    </a:lnTo>
                    <a:lnTo>
                      <a:pt x="6163" y="621"/>
                    </a:lnTo>
                    <a:lnTo>
                      <a:pt x="6193" y="644"/>
                    </a:lnTo>
                    <a:lnTo>
                      <a:pt x="6221" y="668"/>
                    </a:lnTo>
                    <a:lnTo>
                      <a:pt x="6246" y="690"/>
                    </a:lnTo>
                    <a:lnTo>
                      <a:pt x="6272" y="714"/>
                    </a:lnTo>
                    <a:lnTo>
                      <a:pt x="6294" y="738"/>
                    </a:lnTo>
                    <a:lnTo>
                      <a:pt x="6315" y="762"/>
                    </a:lnTo>
                    <a:lnTo>
                      <a:pt x="6333" y="788"/>
                    </a:lnTo>
                    <a:lnTo>
                      <a:pt x="6350" y="812"/>
                    </a:lnTo>
                    <a:lnTo>
                      <a:pt x="6365" y="837"/>
                    </a:lnTo>
                    <a:lnTo>
                      <a:pt x="6379" y="861"/>
                    </a:lnTo>
                    <a:lnTo>
                      <a:pt x="6390" y="887"/>
                    </a:lnTo>
                    <a:lnTo>
                      <a:pt x="6398" y="913"/>
                    </a:lnTo>
                    <a:lnTo>
                      <a:pt x="6406" y="938"/>
                    </a:lnTo>
                    <a:lnTo>
                      <a:pt x="6411" y="964"/>
                    </a:lnTo>
                    <a:lnTo>
                      <a:pt x="6414" y="991"/>
                    </a:lnTo>
                    <a:lnTo>
                      <a:pt x="6416" y="1017"/>
                    </a:lnTo>
                    <a:lnTo>
                      <a:pt x="6416" y="1017"/>
                    </a:lnTo>
                    <a:close/>
                  </a:path>
                </a:pathLst>
              </a:custGeom>
              <a:gradFill flip="none" rotWithShape="1">
                <a:gsLst>
                  <a:gs pos="26000">
                    <a:schemeClr val="accent6">
                      <a:lumMod val="20000"/>
                      <a:lumOff val="80000"/>
                    </a:schemeClr>
                  </a:gs>
                  <a:gs pos="100000">
                    <a:schemeClr val="accent6"/>
                  </a:gs>
                </a:gsLst>
                <a:lin ang="1440000" scaled="0"/>
                <a:tileRect/>
              </a:gradFill>
              <a:ln w="3175">
                <a:noFill/>
                <a:round/>
                <a:headEnd/>
                <a:tailEnd/>
              </a:ln>
              <a:effectLst/>
            </p:spPr>
            <p:txBody>
              <a:bodyPr lIns="18288" tIns="9144" rIns="18288" bIns="9144" rtlCol="0" anchor="ctr"/>
              <a:lstStyle/>
              <a:p>
                <a:pPr algn="ctr" rtl="0">
                  <a:lnSpc>
                    <a:spcPct val="85000"/>
                  </a:lnSpc>
                  <a:spcBef>
                    <a:spcPct val="20000"/>
                  </a:spcBef>
                  <a:defRPr/>
                </a:pPr>
                <a:endParaRPr lang="pt-BR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112" charset="0"/>
                </a:endParaRPr>
              </a:p>
            </p:txBody>
          </p:sp>
        </p:grpSp>
        <p:sp>
          <p:nvSpPr>
            <p:cNvPr id="46" name="Forma Livre 15">
              <a:extLst>
                <a:ext uri="{FF2B5EF4-FFF2-40B4-BE49-F238E27FC236}">
                  <a16:creationId xmlns:a16="http://schemas.microsoft.com/office/drawing/2014/main" id="{0906AA40-074F-4D47-B15B-3426EB2832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3658" y="615933"/>
              <a:ext cx="3273779" cy="1023467"/>
            </a:xfrm>
            <a:custGeom>
              <a:avLst/>
              <a:gdLst/>
              <a:ahLst/>
              <a:cxnLst>
                <a:cxn ang="0">
                  <a:pos x="1196" y="8"/>
                </a:cxn>
                <a:cxn ang="0">
                  <a:pos x="660" y="76"/>
                </a:cxn>
                <a:cxn ang="0">
                  <a:pos x="438" y="128"/>
                </a:cxn>
                <a:cxn ang="0">
                  <a:pos x="256" y="194"/>
                </a:cxn>
                <a:cxn ang="0">
                  <a:pos x="118" y="268"/>
                </a:cxn>
                <a:cxn ang="0">
                  <a:pos x="30" y="352"/>
                </a:cxn>
                <a:cxn ang="0">
                  <a:pos x="0" y="440"/>
                </a:cxn>
                <a:cxn ang="0">
                  <a:pos x="16" y="504"/>
                </a:cxn>
                <a:cxn ang="0">
                  <a:pos x="84" y="586"/>
                </a:cxn>
                <a:cxn ang="0">
                  <a:pos x="202" y="660"/>
                </a:cxn>
                <a:cxn ang="0">
                  <a:pos x="364" y="728"/>
                </a:cxn>
                <a:cxn ang="0">
                  <a:pos x="618" y="796"/>
                </a:cxn>
                <a:cxn ang="0">
                  <a:pos x="1124" y="866"/>
                </a:cxn>
                <a:cxn ang="0">
                  <a:pos x="1376" y="680"/>
                </a:cxn>
                <a:cxn ang="0">
                  <a:pos x="1112" y="662"/>
                </a:cxn>
                <a:cxn ang="0">
                  <a:pos x="780" y="614"/>
                </a:cxn>
                <a:cxn ang="0">
                  <a:pos x="520" y="546"/>
                </a:cxn>
                <a:cxn ang="0">
                  <a:pos x="420" y="496"/>
                </a:cxn>
                <a:cxn ang="0">
                  <a:pos x="384" y="452"/>
                </a:cxn>
                <a:cxn ang="0">
                  <a:pos x="390" y="416"/>
                </a:cxn>
                <a:cxn ang="0">
                  <a:pos x="442" y="368"/>
                </a:cxn>
                <a:cxn ang="0">
                  <a:pos x="600" y="306"/>
                </a:cxn>
                <a:cxn ang="0">
                  <a:pos x="918" y="240"/>
                </a:cxn>
                <a:cxn ang="0">
                  <a:pos x="1300" y="202"/>
                </a:cxn>
                <a:cxn ang="0">
                  <a:pos x="1594" y="200"/>
                </a:cxn>
                <a:cxn ang="0">
                  <a:pos x="1984" y="228"/>
                </a:cxn>
                <a:cxn ang="0">
                  <a:pos x="2324" y="288"/>
                </a:cxn>
                <a:cxn ang="0">
                  <a:pos x="2532" y="358"/>
                </a:cxn>
                <a:cxn ang="0">
                  <a:pos x="2596" y="404"/>
                </a:cxn>
                <a:cxn ang="0">
                  <a:pos x="2610" y="440"/>
                </a:cxn>
                <a:cxn ang="0">
                  <a:pos x="2590" y="482"/>
                </a:cxn>
                <a:cxn ang="0">
                  <a:pos x="2494" y="538"/>
                </a:cxn>
                <a:cxn ang="0">
                  <a:pos x="2268" y="604"/>
                </a:cxn>
                <a:cxn ang="0">
                  <a:pos x="1970" y="654"/>
                </a:cxn>
                <a:cxn ang="0">
                  <a:pos x="1724" y="672"/>
                </a:cxn>
                <a:cxn ang="0">
                  <a:pos x="1722" y="874"/>
                </a:cxn>
                <a:cxn ang="0">
                  <a:pos x="2106" y="842"/>
                </a:cxn>
                <a:cxn ang="0">
                  <a:pos x="2538" y="756"/>
                </a:cxn>
                <a:cxn ang="0">
                  <a:pos x="2746" y="682"/>
                </a:cxn>
                <a:cxn ang="0">
                  <a:pos x="2872" y="614"/>
                </a:cxn>
                <a:cxn ang="0">
                  <a:pos x="2956" y="540"/>
                </a:cxn>
                <a:cxn ang="0">
                  <a:pos x="2992" y="460"/>
                </a:cxn>
                <a:cxn ang="0">
                  <a:pos x="2986" y="396"/>
                </a:cxn>
                <a:cxn ang="0">
                  <a:pos x="2926" y="310"/>
                </a:cxn>
                <a:cxn ang="0">
                  <a:pos x="2814" y="230"/>
                </a:cxn>
                <a:cxn ang="0">
                  <a:pos x="2652" y="160"/>
                </a:cxn>
                <a:cxn ang="0">
                  <a:pos x="2448" y="100"/>
                </a:cxn>
                <a:cxn ang="0">
                  <a:pos x="2080" y="34"/>
                </a:cxn>
                <a:cxn ang="0">
                  <a:pos x="1496" y="0"/>
                </a:cxn>
              </a:cxnLst>
              <a:rect l="0" t="0" r="r" b="b"/>
              <a:pathLst>
                <a:path w="2994" h="936">
                  <a:moveTo>
                    <a:pt x="1496" y="0"/>
                  </a:moveTo>
                  <a:lnTo>
                    <a:pt x="1496" y="0"/>
                  </a:lnTo>
                  <a:lnTo>
                    <a:pt x="1344" y="2"/>
                  </a:lnTo>
                  <a:lnTo>
                    <a:pt x="1196" y="8"/>
                  </a:lnTo>
                  <a:lnTo>
                    <a:pt x="1052" y="20"/>
                  </a:lnTo>
                  <a:lnTo>
                    <a:pt x="914" y="34"/>
                  </a:lnTo>
                  <a:lnTo>
                    <a:pt x="784" y="54"/>
                  </a:lnTo>
                  <a:lnTo>
                    <a:pt x="660" y="76"/>
                  </a:lnTo>
                  <a:lnTo>
                    <a:pt x="602" y="88"/>
                  </a:lnTo>
                  <a:lnTo>
                    <a:pt x="544" y="100"/>
                  </a:lnTo>
                  <a:lnTo>
                    <a:pt x="490" y="114"/>
                  </a:lnTo>
                  <a:lnTo>
                    <a:pt x="438" y="128"/>
                  </a:lnTo>
                  <a:lnTo>
                    <a:pt x="388" y="144"/>
                  </a:lnTo>
                  <a:lnTo>
                    <a:pt x="342" y="160"/>
                  </a:lnTo>
                  <a:lnTo>
                    <a:pt x="298" y="176"/>
                  </a:lnTo>
                  <a:lnTo>
                    <a:pt x="256" y="194"/>
                  </a:lnTo>
                  <a:lnTo>
                    <a:pt x="216" y="212"/>
                  </a:lnTo>
                  <a:lnTo>
                    <a:pt x="180" y="230"/>
                  </a:lnTo>
                  <a:lnTo>
                    <a:pt x="148" y="250"/>
                  </a:lnTo>
                  <a:lnTo>
                    <a:pt x="118" y="268"/>
                  </a:lnTo>
                  <a:lnTo>
                    <a:pt x="90" y="288"/>
                  </a:lnTo>
                  <a:lnTo>
                    <a:pt x="66" y="310"/>
                  </a:lnTo>
                  <a:lnTo>
                    <a:pt x="46" y="330"/>
                  </a:lnTo>
                  <a:lnTo>
                    <a:pt x="30" y="352"/>
                  </a:lnTo>
                  <a:lnTo>
                    <a:pt x="16" y="374"/>
                  </a:lnTo>
                  <a:lnTo>
                    <a:pt x="8" y="396"/>
                  </a:lnTo>
                  <a:lnTo>
                    <a:pt x="2" y="418"/>
                  </a:lnTo>
                  <a:lnTo>
                    <a:pt x="0" y="440"/>
                  </a:lnTo>
                  <a:lnTo>
                    <a:pt x="0" y="440"/>
                  </a:lnTo>
                  <a:lnTo>
                    <a:pt x="2" y="462"/>
                  </a:lnTo>
                  <a:lnTo>
                    <a:pt x="6" y="484"/>
                  </a:lnTo>
                  <a:lnTo>
                    <a:pt x="16" y="504"/>
                  </a:lnTo>
                  <a:lnTo>
                    <a:pt x="28" y="526"/>
                  </a:lnTo>
                  <a:lnTo>
                    <a:pt x="44" y="546"/>
                  </a:lnTo>
                  <a:lnTo>
                    <a:pt x="62" y="566"/>
                  </a:lnTo>
                  <a:lnTo>
                    <a:pt x="84" y="586"/>
                  </a:lnTo>
                  <a:lnTo>
                    <a:pt x="110" y="606"/>
                  </a:lnTo>
                  <a:lnTo>
                    <a:pt x="138" y="624"/>
                  </a:lnTo>
                  <a:lnTo>
                    <a:pt x="168" y="642"/>
                  </a:lnTo>
                  <a:lnTo>
                    <a:pt x="202" y="660"/>
                  </a:lnTo>
                  <a:lnTo>
                    <a:pt x="238" y="678"/>
                  </a:lnTo>
                  <a:lnTo>
                    <a:pt x="278" y="696"/>
                  </a:lnTo>
                  <a:lnTo>
                    <a:pt x="320" y="712"/>
                  </a:lnTo>
                  <a:lnTo>
                    <a:pt x="364" y="728"/>
                  </a:lnTo>
                  <a:lnTo>
                    <a:pt x="410" y="742"/>
                  </a:lnTo>
                  <a:lnTo>
                    <a:pt x="460" y="756"/>
                  </a:lnTo>
                  <a:lnTo>
                    <a:pt x="510" y="770"/>
                  </a:lnTo>
                  <a:lnTo>
                    <a:pt x="618" y="796"/>
                  </a:lnTo>
                  <a:lnTo>
                    <a:pt x="734" y="818"/>
                  </a:lnTo>
                  <a:lnTo>
                    <a:pt x="858" y="838"/>
                  </a:lnTo>
                  <a:lnTo>
                    <a:pt x="988" y="854"/>
                  </a:lnTo>
                  <a:lnTo>
                    <a:pt x="1124" y="866"/>
                  </a:lnTo>
                  <a:lnTo>
                    <a:pt x="1264" y="874"/>
                  </a:lnTo>
                  <a:lnTo>
                    <a:pt x="1410" y="880"/>
                  </a:lnTo>
                  <a:lnTo>
                    <a:pt x="1116" y="772"/>
                  </a:lnTo>
                  <a:lnTo>
                    <a:pt x="1376" y="680"/>
                  </a:lnTo>
                  <a:lnTo>
                    <a:pt x="1376" y="680"/>
                  </a:lnTo>
                  <a:lnTo>
                    <a:pt x="1288" y="676"/>
                  </a:lnTo>
                  <a:lnTo>
                    <a:pt x="1200" y="670"/>
                  </a:lnTo>
                  <a:lnTo>
                    <a:pt x="1112" y="662"/>
                  </a:lnTo>
                  <a:lnTo>
                    <a:pt x="1026" y="652"/>
                  </a:lnTo>
                  <a:lnTo>
                    <a:pt x="940" y="642"/>
                  </a:lnTo>
                  <a:lnTo>
                    <a:pt x="858" y="628"/>
                  </a:lnTo>
                  <a:lnTo>
                    <a:pt x="780" y="614"/>
                  </a:lnTo>
                  <a:lnTo>
                    <a:pt x="706" y="600"/>
                  </a:lnTo>
                  <a:lnTo>
                    <a:pt x="638" y="582"/>
                  </a:lnTo>
                  <a:lnTo>
                    <a:pt x="576" y="564"/>
                  </a:lnTo>
                  <a:lnTo>
                    <a:pt x="520" y="546"/>
                  </a:lnTo>
                  <a:lnTo>
                    <a:pt x="474" y="526"/>
                  </a:lnTo>
                  <a:lnTo>
                    <a:pt x="452" y="516"/>
                  </a:lnTo>
                  <a:lnTo>
                    <a:pt x="436" y="506"/>
                  </a:lnTo>
                  <a:lnTo>
                    <a:pt x="420" y="496"/>
                  </a:lnTo>
                  <a:lnTo>
                    <a:pt x="406" y="484"/>
                  </a:lnTo>
                  <a:lnTo>
                    <a:pt x="396" y="474"/>
                  </a:lnTo>
                  <a:lnTo>
                    <a:pt x="390" y="462"/>
                  </a:lnTo>
                  <a:lnTo>
                    <a:pt x="384" y="452"/>
                  </a:lnTo>
                  <a:lnTo>
                    <a:pt x="384" y="440"/>
                  </a:lnTo>
                  <a:lnTo>
                    <a:pt x="384" y="440"/>
                  </a:lnTo>
                  <a:lnTo>
                    <a:pt x="384" y="428"/>
                  </a:lnTo>
                  <a:lnTo>
                    <a:pt x="390" y="416"/>
                  </a:lnTo>
                  <a:lnTo>
                    <a:pt x="398" y="404"/>
                  </a:lnTo>
                  <a:lnTo>
                    <a:pt x="410" y="392"/>
                  </a:lnTo>
                  <a:lnTo>
                    <a:pt x="424" y="380"/>
                  </a:lnTo>
                  <a:lnTo>
                    <a:pt x="442" y="368"/>
                  </a:lnTo>
                  <a:lnTo>
                    <a:pt x="462" y="358"/>
                  </a:lnTo>
                  <a:lnTo>
                    <a:pt x="484" y="346"/>
                  </a:lnTo>
                  <a:lnTo>
                    <a:pt x="538" y="326"/>
                  </a:lnTo>
                  <a:lnTo>
                    <a:pt x="600" y="306"/>
                  </a:lnTo>
                  <a:lnTo>
                    <a:pt x="670" y="288"/>
                  </a:lnTo>
                  <a:lnTo>
                    <a:pt x="746" y="270"/>
                  </a:lnTo>
                  <a:lnTo>
                    <a:pt x="830" y="254"/>
                  </a:lnTo>
                  <a:lnTo>
                    <a:pt x="918" y="240"/>
                  </a:lnTo>
                  <a:lnTo>
                    <a:pt x="1010" y="228"/>
                  </a:lnTo>
                  <a:lnTo>
                    <a:pt x="1104" y="218"/>
                  </a:lnTo>
                  <a:lnTo>
                    <a:pt x="1202" y="208"/>
                  </a:lnTo>
                  <a:lnTo>
                    <a:pt x="1300" y="202"/>
                  </a:lnTo>
                  <a:lnTo>
                    <a:pt x="1400" y="200"/>
                  </a:lnTo>
                  <a:lnTo>
                    <a:pt x="1496" y="198"/>
                  </a:lnTo>
                  <a:lnTo>
                    <a:pt x="1496" y="198"/>
                  </a:lnTo>
                  <a:lnTo>
                    <a:pt x="1594" y="200"/>
                  </a:lnTo>
                  <a:lnTo>
                    <a:pt x="1694" y="202"/>
                  </a:lnTo>
                  <a:lnTo>
                    <a:pt x="1792" y="208"/>
                  </a:lnTo>
                  <a:lnTo>
                    <a:pt x="1890" y="218"/>
                  </a:lnTo>
                  <a:lnTo>
                    <a:pt x="1984" y="228"/>
                  </a:lnTo>
                  <a:lnTo>
                    <a:pt x="2076" y="240"/>
                  </a:lnTo>
                  <a:lnTo>
                    <a:pt x="2164" y="254"/>
                  </a:lnTo>
                  <a:lnTo>
                    <a:pt x="2248" y="270"/>
                  </a:lnTo>
                  <a:lnTo>
                    <a:pt x="2324" y="288"/>
                  </a:lnTo>
                  <a:lnTo>
                    <a:pt x="2394" y="306"/>
                  </a:lnTo>
                  <a:lnTo>
                    <a:pt x="2456" y="326"/>
                  </a:lnTo>
                  <a:lnTo>
                    <a:pt x="2510" y="346"/>
                  </a:lnTo>
                  <a:lnTo>
                    <a:pt x="2532" y="358"/>
                  </a:lnTo>
                  <a:lnTo>
                    <a:pt x="2552" y="368"/>
                  </a:lnTo>
                  <a:lnTo>
                    <a:pt x="2570" y="380"/>
                  </a:lnTo>
                  <a:lnTo>
                    <a:pt x="2584" y="392"/>
                  </a:lnTo>
                  <a:lnTo>
                    <a:pt x="2596" y="404"/>
                  </a:lnTo>
                  <a:lnTo>
                    <a:pt x="2604" y="416"/>
                  </a:lnTo>
                  <a:lnTo>
                    <a:pt x="2608" y="428"/>
                  </a:lnTo>
                  <a:lnTo>
                    <a:pt x="2610" y="440"/>
                  </a:lnTo>
                  <a:lnTo>
                    <a:pt x="2610" y="440"/>
                  </a:lnTo>
                  <a:lnTo>
                    <a:pt x="2610" y="450"/>
                  </a:lnTo>
                  <a:lnTo>
                    <a:pt x="2606" y="460"/>
                  </a:lnTo>
                  <a:lnTo>
                    <a:pt x="2600" y="470"/>
                  </a:lnTo>
                  <a:lnTo>
                    <a:pt x="2590" y="482"/>
                  </a:lnTo>
                  <a:lnTo>
                    <a:pt x="2580" y="492"/>
                  </a:lnTo>
                  <a:lnTo>
                    <a:pt x="2566" y="500"/>
                  </a:lnTo>
                  <a:lnTo>
                    <a:pt x="2534" y="520"/>
                  </a:lnTo>
                  <a:lnTo>
                    <a:pt x="2494" y="538"/>
                  </a:lnTo>
                  <a:lnTo>
                    <a:pt x="2446" y="556"/>
                  </a:lnTo>
                  <a:lnTo>
                    <a:pt x="2392" y="574"/>
                  </a:lnTo>
                  <a:lnTo>
                    <a:pt x="2332" y="590"/>
                  </a:lnTo>
                  <a:lnTo>
                    <a:pt x="2268" y="604"/>
                  </a:lnTo>
                  <a:lnTo>
                    <a:pt x="2198" y="618"/>
                  </a:lnTo>
                  <a:lnTo>
                    <a:pt x="2124" y="632"/>
                  </a:lnTo>
                  <a:lnTo>
                    <a:pt x="2048" y="642"/>
                  </a:lnTo>
                  <a:lnTo>
                    <a:pt x="1970" y="654"/>
                  </a:lnTo>
                  <a:lnTo>
                    <a:pt x="1888" y="662"/>
                  </a:lnTo>
                  <a:lnTo>
                    <a:pt x="1808" y="670"/>
                  </a:lnTo>
                  <a:lnTo>
                    <a:pt x="1724" y="674"/>
                  </a:lnTo>
                  <a:lnTo>
                    <a:pt x="1724" y="672"/>
                  </a:lnTo>
                  <a:lnTo>
                    <a:pt x="1726" y="604"/>
                  </a:lnTo>
                  <a:lnTo>
                    <a:pt x="1262" y="770"/>
                  </a:lnTo>
                  <a:lnTo>
                    <a:pt x="1722" y="936"/>
                  </a:lnTo>
                  <a:lnTo>
                    <a:pt x="1722" y="874"/>
                  </a:lnTo>
                  <a:lnTo>
                    <a:pt x="1722" y="874"/>
                  </a:lnTo>
                  <a:lnTo>
                    <a:pt x="1856" y="868"/>
                  </a:lnTo>
                  <a:lnTo>
                    <a:pt x="1984" y="856"/>
                  </a:lnTo>
                  <a:lnTo>
                    <a:pt x="2106" y="842"/>
                  </a:lnTo>
                  <a:lnTo>
                    <a:pt x="2224" y="824"/>
                  </a:lnTo>
                  <a:lnTo>
                    <a:pt x="2336" y="804"/>
                  </a:lnTo>
                  <a:lnTo>
                    <a:pt x="2440" y="782"/>
                  </a:lnTo>
                  <a:lnTo>
                    <a:pt x="2538" y="756"/>
                  </a:lnTo>
                  <a:lnTo>
                    <a:pt x="2628" y="728"/>
                  </a:lnTo>
                  <a:lnTo>
                    <a:pt x="2670" y="714"/>
                  </a:lnTo>
                  <a:lnTo>
                    <a:pt x="2710" y="698"/>
                  </a:lnTo>
                  <a:lnTo>
                    <a:pt x="2746" y="682"/>
                  </a:lnTo>
                  <a:lnTo>
                    <a:pt x="2782" y="666"/>
                  </a:lnTo>
                  <a:lnTo>
                    <a:pt x="2814" y="650"/>
                  </a:lnTo>
                  <a:lnTo>
                    <a:pt x="2844" y="632"/>
                  </a:lnTo>
                  <a:lnTo>
                    <a:pt x="2872" y="614"/>
                  </a:lnTo>
                  <a:lnTo>
                    <a:pt x="2896" y="596"/>
                  </a:lnTo>
                  <a:lnTo>
                    <a:pt x="2920" y="578"/>
                  </a:lnTo>
                  <a:lnTo>
                    <a:pt x="2938" y="560"/>
                  </a:lnTo>
                  <a:lnTo>
                    <a:pt x="2956" y="540"/>
                  </a:lnTo>
                  <a:lnTo>
                    <a:pt x="2970" y="520"/>
                  </a:lnTo>
                  <a:lnTo>
                    <a:pt x="2980" y="500"/>
                  </a:lnTo>
                  <a:lnTo>
                    <a:pt x="2988" y="480"/>
                  </a:lnTo>
                  <a:lnTo>
                    <a:pt x="2992" y="460"/>
                  </a:lnTo>
                  <a:lnTo>
                    <a:pt x="2994" y="440"/>
                  </a:lnTo>
                  <a:lnTo>
                    <a:pt x="2994" y="440"/>
                  </a:lnTo>
                  <a:lnTo>
                    <a:pt x="2992" y="418"/>
                  </a:lnTo>
                  <a:lnTo>
                    <a:pt x="2986" y="396"/>
                  </a:lnTo>
                  <a:lnTo>
                    <a:pt x="2978" y="374"/>
                  </a:lnTo>
                  <a:lnTo>
                    <a:pt x="2964" y="352"/>
                  </a:lnTo>
                  <a:lnTo>
                    <a:pt x="2948" y="330"/>
                  </a:lnTo>
                  <a:lnTo>
                    <a:pt x="2926" y="310"/>
                  </a:lnTo>
                  <a:lnTo>
                    <a:pt x="2904" y="288"/>
                  </a:lnTo>
                  <a:lnTo>
                    <a:pt x="2876" y="268"/>
                  </a:lnTo>
                  <a:lnTo>
                    <a:pt x="2846" y="250"/>
                  </a:lnTo>
                  <a:lnTo>
                    <a:pt x="2814" y="230"/>
                  </a:lnTo>
                  <a:lnTo>
                    <a:pt x="2778" y="212"/>
                  </a:lnTo>
                  <a:lnTo>
                    <a:pt x="2738" y="194"/>
                  </a:lnTo>
                  <a:lnTo>
                    <a:pt x="2696" y="176"/>
                  </a:lnTo>
                  <a:lnTo>
                    <a:pt x="2652" y="160"/>
                  </a:lnTo>
                  <a:lnTo>
                    <a:pt x="2604" y="144"/>
                  </a:lnTo>
                  <a:lnTo>
                    <a:pt x="2556" y="128"/>
                  </a:lnTo>
                  <a:lnTo>
                    <a:pt x="2504" y="114"/>
                  </a:lnTo>
                  <a:lnTo>
                    <a:pt x="2448" y="100"/>
                  </a:lnTo>
                  <a:lnTo>
                    <a:pt x="2392" y="88"/>
                  </a:lnTo>
                  <a:lnTo>
                    <a:pt x="2334" y="76"/>
                  </a:lnTo>
                  <a:lnTo>
                    <a:pt x="2210" y="54"/>
                  </a:lnTo>
                  <a:lnTo>
                    <a:pt x="2080" y="34"/>
                  </a:lnTo>
                  <a:lnTo>
                    <a:pt x="1942" y="20"/>
                  </a:lnTo>
                  <a:lnTo>
                    <a:pt x="1798" y="8"/>
                  </a:lnTo>
                  <a:lnTo>
                    <a:pt x="1650" y="2"/>
                  </a:lnTo>
                  <a:lnTo>
                    <a:pt x="149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3200" dirty="0"/>
            </a:p>
          </p:txBody>
        </p:sp>
      </p:grpSp>
      <p:grpSp>
        <p:nvGrpSpPr>
          <p:cNvPr id="49" name="Grupo 94">
            <a:extLst>
              <a:ext uri="{FF2B5EF4-FFF2-40B4-BE49-F238E27FC236}">
                <a16:creationId xmlns:a16="http://schemas.microsoft.com/office/drawing/2014/main" id="{984E95BA-7659-1C4C-9B1A-ED06AC90A444}"/>
              </a:ext>
            </a:extLst>
          </p:cNvPr>
          <p:cNvGrpSpPr/>
          <p:nvPr userDrawn="1"/>
        </p:nvGrpSpPr>
        <p:grpSpPr>
          <a:xfrm>
            <a:off x="1895333" y="787405"/>
            <a:ext cx="6029803" cy="5786809"/>
            <a:chOff x="1059549" y="-953922"/>
            <a:chExt cx="5433366" cy="6952545"/>
          </a:xfrm>
        </p:grpSpPr>
        <p:sp>
          <p:nvSpPr>
            <p:cNvPr id="50" name="Forma Livre 8">
              <a:extLst>
                <a:ext uri="{FF2B5EF4-FFF2-40B4-BE49-F238E27FC236}">
                  <a16:creationId xmlns:a16="http://schemas.microsoft.com/office/drawing/2014/main" id="{BF8977F5-127D-9F41-B2C8-19A225492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3411" y="5476130"/>
              <a:ext cx="409057" cy="522493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0" y="182"/>
                </a:cxn>
                <a:cxn ang="0">
                  <a:pos x="2" y="208"/>
                </a:cxn>
                <a:cxn ang="0">
                  <a:pos x="6" y="232"/>
                </a:cxn>
                <a:cxn ang="0">
                  <a:pos x="12" y="256"/>
                </a:cxn>
                <a:cxn ang="0">
                  <a:pos x="22" y="280"/>
                </a:cxn>
                <a:cxn ang="0">
                  <a:pos x="32" y="302"/>
                </a:cxn>
                <a:cxn ang="0">
                  <a:pos x="44" y="324"/>
                </a:cxn>
                <a:cxn ang="0">
                  <a:pos x="60" y="344"/>
                </a:cxn>
                <a:cxn ang="0">
                  <a:pos x="76" y="364"/>
                </a:cxn>
                <a:cxn ang="0">
                  <a:pos x="92" y="384"/>
                </a:cxn>
                <a:cxn ang="0">
                  <a:pos x="112" y="402"/>
                </a:cxn>
                <a:cxn ang="0">
                  <a:pos x="152" y="438"/>
                </a:cxn>
                <a:cxn ang="0">
                  <a:pos x="194" y="470"/>
                </a:cxn>
                <a:cxn ang="0">
                  <a:pos x="238" y="498"/>
                </a:cxn>
                <a:cxn ang="0">
                  <a:pos x="282" y="524"/>
                </a:cxn>
                <a:cxn ang="0">
                  <a:pos x="326" y="546"/>
                </a:cxn>
                <a:cxn ang="0">
                  <a:pos x="366" y="564"/>
                </a:cxn>
                <a:cxn ang="0">
                  <a:pos x="402" y="580"/>
                </a:cxn>
                <a:cxn ang="0">
                  <a:pos x="456" y="600"/>
                </a:cxn>
                <a:cxn ang="0">
                  <a:pos x="476" y="608"/>
                </a:cxn>
                <a:cxn ang="0">
                  <a:pos x="476" y="424"/>
                </a:cxn>
                <a:cxn ang="0">
                  <a:pos x="476" y="424"/>
                </a:cxn>
                <a:cxn ang="0">
                  <a:pos x="424" y="404"/>
                </a:cxn>
                <a:cxn ang="0">
                  <a:pos x="374" y="384"/>
                </a:cxn>
                <a:cxn ang="0">
                  <a:pos x="326" y="362"/>
                </a:cxn>
                <a:cxn ang="0">
                  <a:pos x="282" y="338"/>
                </a:cxn>
                <a:cxn ang="0">
                  <a:pos x="240" y="316"/>
                </a:cxn>
                <a:cxn ang="0">
                  <a:pos x="202" y="290"/>
                </a:cxn>
                <a:cxn ang="0">
                  <a:pos x="166" y="264"/>
                </a:cxn>
                <a:cxn ang="0">
                  <a:pos x="134" y="238"/>
                </a:cxn>
                <a:cxn ang="0">
                  <a:pos x="106" y="212"/>
                </a:cxn>
                <a:cxn ang="0">
                  <a:pos x="80" y="182"/>
                </a:cxn>
                <a:cxn ang="0">
                  <a:pos x="58" y="154"/>
                </a:cxn>
                <a:cxn ang="0">
                  <a:pos x="40" y="124"/>
                </a:cxn>
                <a:cxn ang="0">
                  <a:pos x="26" y="94"/>
                </a:cxn>
                <a:cxn ang="0">
                  <a:pos x="14" y="64"/>
                </a:cxn>
                <a:cxn ang="0">
                  <a:pos x="8" y="32"/>
                </a:cxn>
                <a:cxn ang="0">
                  <a:pos x="6" y="0"/>
                </a:cxn>
                <a:cxn ang="0">
                  <a:pos x="0" y="182"/>
                </a:cxn>
              </a:cxnLst>
              <a:rect l="0" t="0" r="r" b="b"/>
              <a:pathLst>
                <a:path w="476" h="608">
                  <a:moveTo>
                    <a:pt x="0" y="182"/>
                  </a:moveTo>
                  <a:lnTo>
                    <a:pt x="0" y="182"/>
                  </a:lnTo>
                  <a:lnTo>
                    <a:pt x="2" y="208"/>
                  </a:lnTo>
                  <a:lnTo>
                    <a:pt x="6" y="232"/>
                  </a:lnTo>
                  <a:lnTo>
                    <a:pt x="12" y="256"/>
                  </a:lnTo>
                  <a:lnTo>
                    <a:pt x="22" y="280"/>
                  </a:lnTo>
                  <a:lnTo>
                    <a:pt x="32" y="302"/>
                  </a:lnTo>
                  <a:lnTo>
                    <a:pt x="44" y="324"/>
                  </a:lnTo>
                  <a:lnTo>
                    <a:pt x="60" y="344"/>
                  </a:lnTo>
                  <a:lnTo>
                    <a:pt x="76" y="364"/>
                  </a:lnTo>
                  <a:lnTo>
                    <a:pt x="92" y="384"/>
                  </a:lnTo>
                  <a:lnTo>
                    <a:pt x="112" y="402"/>
                  </a:lnTo>
                  <a:lnTo>
                    <a:pt x="152" y="438"/>
                  </a:lnTo>
                  <a:lnTo>
                    <a:pt x="194" y="470"/>
                  </a:lnTo>
                  <a:lnTo>
                    <a:pt x="238" y="498"/>
                  </a:lnTo>
                  <a:lnTo>
                    <a:pt x="282" y="524"/>
                  </a:lnTo>
                  <a:lnTo>
                    <a:pt x="326" y="546"/>
                  </a:lnTo>
                  <a:lnTo>
                    <a:pt x="366" y="564"/>
                  </a:lnTo>
                  <a:lnTo>
                    <a:pt x="402" y="580"/>
                  </a:lnTo>
                  <a:lnTo>
                    <a:pt x="456" y="600"/>
                  </a:lnTo>
                  <a:lnTo>
                    <a:pt x="476" y="608"/>
                  </a:lnTo>
                  <a:lnTo>
                    <a:pt x="476" y="424"/>
                  </a:lnTo>
                  <a:lnTo>
                    <a:pt x="476" y="424"/>
                  </a:lnTo>
                  <a:lnTo>
                    <a:pt x="424" y="404"/>
                  </a:lnTo>
                  <a:lnTo>
                    <a:pt x="374" y="384"/>
                  </a:lnTo>
                  <a:lnTo>
                    <a:pt x="326" y="362"/>
                  </a:lnTo>
                  <a:lnTo>
                    <a:pt x="282" y="338"/>
                  </a:lnTo>
                  <a:lnTo>
                    <a:pt x="240" y="316"/>
                  </a:lnTo>
                  <a:lnTo>
                    <a:pt x="202" y="290"/>
                  </a:lnTo>
                  <a:lnTo>
                    <a:pt x="166" y="264"/>
                  </a:lnTo>
                  <a:lnTo>
                    <a:pt x="134" y="238"/>
                  </a:lnTo>
                  <a:lnTo>
                    <a:pt x="106" y="212"/>
                  </a:lnTo>
                  <a:lnTo>
                    <a:pt x="80" y="182"/>
                  </a:lnTo>
                  <a:lnTo>
                    <a:pt x="58" y="154"/>
                  </a:lnTo>
                  <a:lnTo>
                    <a:pt x="40" y="124"/>
                  </a:lnTo>
                  <a:lnTo>
                    <a:pt x="26" y="94"/>
                  </a:lnTo>
                  <a:lnTo>
                    <a:pt x="14" y="64"/>
                  </a:lnTo>
                  <a:lnTo>
                    <a:pt x="8" y="32"/>
                  </a:lnTo>
                  <a:lnTo>
                    <a:pt x="6" y="0"/>
                  </a:lnTo>
                  <a:lnTo>
                    <a:pt x="0" y="182"/>
                  </a:lnTo>
                  <a:close/>
                </a:path>
              </a:pathLst>
            </a:custGeom>
            <a:gradFill rotWithShape="0">
              <a:gsLst>
                <a:gs pos="0">
                  <a:schemeClr val="accent5"/>
                </a:gs>
                <a:gs pos="50000">
                  <a:schemeClr val="accent5">
                    <a:lumMod val="60000"/>
                    <a:lumOff val="40000"/>
                  </a:schemeClr>
                </a:gs>
                <a:gs pos="100000">
                  <a:schemeClr val="accent5"/>
                </a:gs>
              </a:gsLst>
              <a:lin ang="0" scaled="1"/>
            </a:gradFill>
            <a:ln w="3175">
              <a:noFill/>
              <a:round/>
              <a:headEnd/>
              <a:tailEnd/>
            </a:ln>
            <a:effectLst/>
          </p:spPr>
          <p:txBody>
            <a:bodyPr lIns="18288" tIns="9144" rIns="18288" bIns="9144" rtlCol="0" anchor="ctr"/>
            <a:lstStyle/>
            <a:p>
              <a:pPr algn="ctr" rtl="0">
                <a:lnSpc>
                  <a:spcPct val="85000"/>
                </a:lnSpc>
                <a:spcBef>
                  <a:spcPct val="20000"/>
                </a:spcBef>
                <a:defRPr/>
              </a:pPr>
              <a:endPara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112" charset="0"/>
              </a:endParaRPr>
            </a:p>
          </p:txBody>
        </p:sp>
        <p:sp>
          <p:nvSpPr>
            <p:cNvPr id="51" name="Forma Livre 9">
              <a:extLst>
                <a:ext uri="{FF2B5EF4-FFF2-40B4-BE49-F238E27FC236}">
                  <a16:creationId xmlns:a16="http://schemas.microsoft.com/office/drawing/2014/main" id="{E32B2F8E-8DC2-DE4A-9FB8-06B1AD3913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0288" y="4802389"/>
              <a:ext cx="2407937" cy="1039830"/>
            </a:xfrm>
            <a:custGeom>
              <a:avLst/>
              <a:gdLst/>
              <a:ahLst/>
              <a:cxnLst>
                <a:cxn ang="0">
                  <a:pos x="0" y="152"/>
                </a:cxn>
                <a:cxn ang="0">
                  <a:pos x="8" y="240"/>
                </a:cxn>
                <a:cxn ang="0">
                  <a:pos x="32" y="326"/>
                </a:cxn>
                <a:cxn ang="0">
                  <a:pos x="70" y="406"/>
                </a:cxn>
                <a:cxn ang="0">
                  <a:pos x="120" y="484"/>
                </a:cxn>
                <a:cxn ang="0">
                  <a:pos x="184" y="560"/>
                </a:cxn>
                <a:cxn ang="0">
                  <a:pos x="258" y="630"/>
                </a:cxn>
                <a:cxn ang="0">
                  <a:pos x="344" y="698"/>
                </a:cxn>
                <a:cxn ang="0">
                  <a:pos x="438" y="762"/>
                </a:cxn>
                <a:cxn ang="0">
                  <a:pos x="540" y="820"/>
                </a:cxn>
                <a:cxn ang="0">
                  <a:pos x="650" y="876"/>
                </a:cxn>
                <a:cxn ang="0">
                  <a:pos x="766" y="928"/>
                </a:cxn>
                <a:cxn ang="0">
                  <a:pos x="886" y="976"/>
                </a:cxn>
                <a:cxn ang="0">
                  <a:pos x="1012" y="1020"/>
                </a:cxn>
                <a:cxn ang="0">
                  <a:pos x="1140" y="1060"/>
                </a:cxn>
                <a:cxn ang="0">
                  <a:pos x="1402" y="1126"/>
                </a:cxn>
                <a:cxn ang="0">
                  <a:pos x="1662" y="1172"/>
                </a:cxn>
                <a:cxn ang="0">
                  <a:pos x="1916" y="1202"/>
                </a:cxn>
                <a:cxn ang="0">
                  <a:pos x="2096" y="1210"/>
                </a:cxn>
                <a:cxn ang="0">
                  <a:pos x="2208" y="1210"/>
                </a:cxn>
                <a:cxn ang="0">
                  <a:pos x="2314" y="1204"/>
                </a:cxn>
                <a:cxn ang="0">
                  <a:pos x="2414" y="1194"/>
                </a:cxn>
                <a:cxn ang="0">
                  <a:pos x="2502" y="1178"/>
                </a:cxn>
                <a:cxn ang="0">
                  <a:pos x="2582" y="1156"/>
                </a:cxn>
                <a:cxn ang="0">
                  <a:pos x="2652" y="1130"/>
                </a:cxn>
                <a:cxn ang="0">
                  <a:pos x="2710" y="1096"/>
                </a:cxn>
                <a:cxn ang="0">
                  <a:pos x="2754" y="1058"/>
                </a:cxn>
                <a:cxn ang="0">
                  <a:pos x="2784" y="1014"/>
                </a:cxn>
                <a:cxn ang="0">
                  <a:pos x="2800" y="964"/>
                </a:cxn>
                <a:cxn ang="0">
                  <a:pos x="2802" y="784"/>
                </a:cxn>
                <a:cxn ang="0">
                  <a:pos x="2800" y="812"/>
                </a:cxn>
                <a:cxn ang="0">
                  <a:pos x="2784" y="862"/>
                </a:cxn>
                <a:cxn ang="0">
                  <a:pos x="2754" y="906"/>
                </a:cxn>
                <a:cxn ang="0">
                  <a:pos x="2710" y="944"/>
                </a:cxn>
                <a:cxn ang="0">
                  <a:pos x="2652" y="976"/>
                </a:cxn>
                <a:cxn ang="0">
                  <a:pos x="2582" y="1002"/>
                </a:cxn>
                <a:cxn ang="0">
                  <a:pos x="2502" y="1024"/>
                </a:cxn>
                <a:cxn ang="0">
                  <a:pos x="2414" y="1040"/>
                </a:cxn>
                <a:cxn ang="0">
                  <a:pos x="2314" y="1050"/>
                </a:cxn>
                <a:cxn ang="0">
                  <a:pos x="2208" y="1056"/>
                </a:cxn>
                <a:cxn ang="0">
                  <a:pos x="2096" y="1056"/>
                </a:cxn>
                <a:cxn ang="0">
                  <a:pos x="1916" y="1048"/>
                </a:cxn>
                <a:cxn ang="0">
                  <a:pos x="1662" y="1020"/>
                </a:cxn>
                <a:cxn ang="0">
                  <a:pos x="1402" y="972"/>
                </a:cxn>
                <a:cxn ang="0">
                  <a:pos x="1140" y="906"/>
                </a:cxn>
                <a:cxn ang="0">
                  <a:pos x="1012" y="866"/>
                </a:cxn>
                <a:cxn ang="0">
                  <a:pos x="886" y="824"/>
                </a:cxn>
                <a:cxn ang="0">
                  <a:pos x="766" y="776"/>
                </a:cxn>
                <a:cxn ang="0">
                  <a:pos x="650" y="724"/>
                </a:cxn>
                <a:cxn ang="0">
                  <a:pos x="540" y="668"/>
                </a:cxn>
                <a:cxn ang="0">
                  <a:pos x="438" y="608"/>
                </a:cxn>
                <a:cxn ang="0">
                  <a:pos x="344" y="544"/>
                </a:cxn>
                <a:cxn ang="0">
                  <a:pos x="258" y="476"/>
                </a:cxn>
                <a:cxn ang="0">
                  <a:pos x="184" y="406"/>
                </a:cxn>
                <a:cxn ang="0">
                  <a:pos x="120" y="332"/>
                </a:cxn>
                <a:cxn ang="0">
                  <a:pos x="70" y="254"/>
                </a:cxn>
                <a:cxn ang="0">
                  <a:pos x="32" y="172"/>
                </a:cxn>
                <a:cxn ang="0">
                  <a:pos x="8" y="88"/>
                </a:cxn>
                <a:cxn ang="0">
                  <a:pos x="0" y="0"/>
                </a:cxn>
              </a:cxnLst>
              <a:rect l="0" t="0" r="r" b="b"/>
              <a:pathLst>
                <a:path w="2802" h="1210">
                  <a:moveTo>
                    <a:pt x="0" y="152"/>
                  </a:moveTo>
                  <a:lnTo>
                    <a:pt x="0" y="152"/>
                  </a:lnTo>
                  <a:lnTo>
                    <a:pt x="2" y="196"/>
                  </a:lnTo>
                  <a:lnTo>
                    <a:pt x="8" y="240"/>
                  </a:lnTo>
                  <a:lnTo>
                    <a:pt x="18" y="284"/>
                  </a:lnTo>
                  <a:lnTo>
                    <a:pt x="32" y="326"/>
                  </a:lnTo>
                  <a:lnTo>
                    <a:pt x="48" y="366"/>
                  </a:lnTo>
                  <a:lnTo>
                    <a:pt x="70" y="406"/>
                  </a:lnTo>
                  <a:lnTo>
                    <a:pt x="92" y="446"/>
                  </a:lnTo>
                  <a:lnTo>
                    <a:pt x="120" y="484"/>
                  </a:lnTo>
                  <a:lnTo>
                    <a:pt x="150" y="522"/>
                  </a:lnTo>
                  <a:lnTo>
                    <a:pt x="184" y="560"/>
                  </a:lnTo>
                  <a:lnTo>
                    <a:pt x="220" y="594"/>
                  </a:lnTo>
                  <a:lnTo>
                    <a:pt x="258" y="630"/>
                  </a:lnTo>
                  <a:lnTo>
                    <a:pt x="300" y="664"/>
                  </a:lnTo>
                  <a:lnTo>
                    <a:pt x="344" y="698"/>
                  </a:lnTo>
                  <a:lnTo>
                    <a:pt x="390" y="730"/>
                  </a:lnTo>
                  <a:lnTo>
                    <a:pt x="438" y="762"/>
                  </a:lnTo>
                  <a:lnTo>
                    <a:pt x="488" y="792"/>
                  </a:lnTo>
                  <a:lnTo>
                    <a:pt x="540" y="820"/>
                  </a:lnTo>
                  <a:lnTo>
                    <a:pt x="594" y="850"/>
                  </a:lnTo>
                  <a:lnTo>
                    <a:pt x="650" y="876"/>
                  </a:lnTo>
                  <a:lnTo>
                    <a:pt x="708" y="904"/>
                  </a:lnTo>
                  <a:lnTo>
                    <a:pt x="766" y="928"/>
                  </a:lnTo>
                  <a:lnTo>
                    <a:pt x="826" y="954"/>
                  </a:lnTo>
                  <a:lnTo>
                    <a:pt x="886" y="976"/>
                  </a:lnTo>
                  <a:lnTo>
                    <a:pt x="948" y="998"/>
                  </a:lnTo>
                  <a:lnTo>
                    <a:pt x="1012" y="1020"/>
                  </a:lnTo>
                  <a:lnTo>
                    <a:pt x="1076" y="1040"/>
                  </a:lnTo>
                  <a:lnTo>
                    <a:pt x="1140" y="1060"/>
                  </a:lnTo>
                  <a:lnTo>
                    <a:pt x="1270" y="1094"/>
                  </a:lnTo>
                  <a:lnTo>
                    <a:pt x="1402" y="1126"/>
                  </a:lnTo>
                  <a:lnTo>
                    <a:pt x="1532" y="1152"/>
                  </a:lnTo>
                  <a:lnTo>
                    <a:pt x="1662" y="1172"/>
                  </a:lnTo>
                  <a:lnTo>
                    <a:pt x="1790" y="1190"/>
                  </a:lnTo>
                  <a:lnTo>
                    <a:pt x="1916" y="1202"/>
                  </a:lnTo>
                  <a:lnTo>
                    <a:pt x="2036" y="1208"/>
                  </a:lnTo>
                  <a:lnTo>
                    <a:pt x="2096" y="1210"/>
                  </a:lnTo>
                  <a:lnTo>
                    <a:pt x="2152" y="1210"/>
                  </a:lnTo>
                  <a:lnTo>
                    <a:pt x="2208" y="1210"/>
                  </a:lnTo>
                  <a:lnTo>
                    <a:pt x="2262" y="1208"/>
                  </a:lnTo>
                  <a:lnTo>
                    <a:pt x="2314" y="1204"/>
                  </a:lnTo>
                  <a:lnTo>
                    <a:pt x="2364" y="1200"/>
                  </a:lnTo>
                  <a:lnTo>
                    <a:pt x="2414" y="1194"/>
                  </a:lnTo>
                  <a:lnTo>
                    <a:pt x="2460" y="1186"/>
                  </a:lnTo>
                  <a:lnTo>
                    <a:pt x="2502" y="1178"/>
                  </a:lnTo>
                  <a:lnTo>
                    <a:pt x="2544" y="1168"/>
                  </a:lnTo>
                  <a:lnTo>
                    <a:pt x="2582" y="1156"/>
                  </a:lnTo>
                  <a:lnTo>
                    <a:pt x="2618" y="1144"/>
                  </a:lnTo>
                  <a:lnTo>
                    <a:pt x="2652" y="1130"/>
                  </a:lnTo>
                  <a:lnTo>
                    <a:pt x="2682" y="1114"/>
                  </a:lnTo>
                  <a:lnTo>
                    <a:pt x="2710" y="1096"/>
                  </a:lnTo>
                  <a:lnTo>
                    <a:pt x="2734" y="1078"/>
                  </a:lnTo>
                  <a:lnTo>
                    <a:pt x="2754" y="1058"/>
                  </a:lnTo>
                  <a:lnTo>
                    <a:pt x="2772" y="1038"/>
                  </a:lnTo>
                  <a:lnTo>
                    <a:pt x="2784" y="1014"/>
                  </a:lnTo>
                  <a:lnTo>
                    <a:pt x="2794" y="990"/>
                  </a:lnTo>
                  <a:lnTo>
                    <a:pt x="2800" y="964"/>
                  </a:lnTo>
                  <a:lnTo>
                    <a:pt x="2802" y="938"/>
                  </a:lnTo>
                  <a:lnTo>
                    <a:pt x="2802" y="784"/>
                  </a:lnTo>
                  <a:lnTo>
                    <a:pt x="2802" y="784"/>
                  </a:lnTo>
                  <a:lnTo>
                    <a:pt x="2800" y="812"/>
                  </a:lnTo>
                  <a:lnTo>
                    <a:pt x="2794" y="838"/>
                  </a:lnTo>
                  <a:lnTo>
                    <a:pt x="2784" y="862"/>
                  </a:lnTo>
                  <a:lnTo>
                    <a:pt x="2772" y="884"/>
                  </a:lnTo>
                  <a:lnTo>
                    <a:pt x="2754" y="906"/>
                  </a:lnTo>
                  <a:lnTo>
                    <a:pt x="2734" y="924"/>
                  </a:lnTo>
                  <a:lnTo>
                    <a:pt x="2710" y="944"/>
                  </a:lnTo>
                  <a:lnTo>
                    <a:pt x="2682" y="960"/>
                  </a:lnTo>
                  <a:lnTo>
                    <a:pt x="2652" y="976"/>
                  </a:lnTo>
                  <a:lnTo>
                    <a:pt x="2618" y="990"/>
                  </a:lnTo>
                  <a:lnTo>
                    <a:pt x="2582" y="1002"/>
                  </a:lnTo>
                  <a:lnTo>
                    <a:pt x="2544" y="1014"/>
                  </a:lnTo>
                  <a:lnTo>
                    <a:pt x="2502" y="1024"/>
                  </a:lnTo>
                  <a:lnTo>
                    <a:pt x="2460" y="1032"/>
                  </a:lnTo>
                  <a:lnTo>
                    <a:pt x="2414" y="1040"/>
                  </a:lnTo>
                  <a:lnTo>
                    <a:pt x="2364" y="1046"/>
                  </a:lnTo>
                  <a:lnTo>
                    <a:pt x="2314" y="1050"/>
                  </a:lnTo>
                  <a:lnTo>
                    <a:pt x="2262" y="1054"/>
                  </a:lnTo>
                  <a:lnTo>
                    <a:pt x="2208" y="1056"/>
                  </a:lnTo>
                  <a:lnTo>
                    <a:pt x="2152" y="1058"/>
                  </a:lnTo>
                  <a:lnTo>
                    <a:pt x="2096" y="1056"/>
                  </a:lnTo>
                  <a:lnTo>
                    <a:pt x="2036" y="1056"/>
                  </a:lnTo>
                  <a:lnTo>
                    <a:pt x="1916" y="1048"/>
                  </a:lnTo>
                  <a:lnTo>
                    <a:pt x="1790" y="1036"/>
                  </a:lnTo>
                  <a:lnTo>
                    <a:pt x="1662" y="1020"/>
                  </a:lnTo>
                  <a:lnTo>
                    <a:pt x="1532" y="998"/>
                  </a:lnTo>
                  <a:lnTo>
                    <a:pt x="1402" y="972"/>
                  </a:lnTo>
                  <a:lnTo>
                    <a:pt x="1270" y="942"/>
                  </a:lnTo>
                  <a:lnTo>
                    <a:pt x="1140" y="906"/>
                  </a:lnTo>
                  <a:lnTo>
                    <a:pt x="1076" y="888"/>
                  </a:lnTo>
                  <a:lnTo>
                    <a:pt x="1012" y="866"/>
                  </a:lnTo>
                  <a:lnTo>
                    <a:pt x="948" y="846"/>
                  </a:lnTo>
                  <a:lnTo>
                    <a:pt x="886" y="824"/>
                  </a:lnTo>
                  <a:lnTo>
                    <a:pt x="826" y="800"/>
                  </a:lnTo>
                  <a:lnTo>
                    <a:pt x="766" y="776"/>
                  </a:lnTo>
                  <a:lnTo>
                    <a:pt x="708" y="750"/>
                  </a:lnTo>
                  <a:lnTo>
                    <a:pt x="650" y="724"/>
                  </a:lnTo>
                  <a:lnTo>
                    <a:pt x="594" y="696"/>
                  </a:lnTo>
                  <a:lnTo>
                    <a:pt x="540" y="668"/>
                  </a:lnTo>
                  <a:lnTo>
                    <a:pt x="488" y="638"/>
                  </a:lnTo>
                  <a:lnTo>
                    <a:pt x="438" y="608"/>
                  </a:lnTo>
                  <a:lnTo>
                    <a:pt x="390" y="576"/>
                  </a:lnTo>
                  <a:lnTo>
                    <a:pt x="344" y="544"/>
                  </a:lnTo>
                  <a:lnTo>
                    <a:pt x="300" y="510"/>
                  </a:lnTo>
                  <a:lnTo>
                    <a:pt x="258" y="476"/>
                  </a:lnTo>
                  <a:lnTo>
                    <a:pt x="220" y="442"/>
                  </a:lnTo>
                  <a:lnTo>
                    <a:pt x="184" y="406"/>
                  </a:lnTo>
                  <a:lnTo>
                    <a:pt x="150" y="368"/>
                  </a:lnTo>
                  <a:lnTo>
                    <a:pt x="120" y="332"/>
                  </a:lnTo>
                  <a:lnTo>
                    <a:pt x="92" y="292"/>
                  </a:lnTo>
                  <a:lnTo>
                    <a:pt x="70" y="254"/>
                  </a:lnTo>
                  <a:lnTo>
                    <a:pt x="48" y="212"/>
                  </a:lnTo>
                  <a:lnTo>
                    <a:pt x="32" y="172"/>
                  </a:lnTo>
                  <a:lnTo>
                    <a:pt x="18" y="130"/>
                  </a:lnTo>
                  <a:lnTo>
                    <a:pt x="8" y="88"/>
                  </a:lnTo>
                  <a:lnTo>
                    <a:pt x="2" y="44"/>
                  </a:lnTo>
                  <a:lnTo>
                    <a:pt x="0" y="0"/>
                  </a:lnTo>
                  <a:lnTo>
                    <a:pt x="0" y="152"/>
                  </a:lnTo>
                  <a:close/>
                </a:path>
              </a:pathLst>
            </a:custGeom>
            <a:gradFill rotWithShape="0">
              <a:gsLst>
                <a:gs pos="0">
                  <a:schemeClr val="accent5"/>
                </a:gs>
                <a:gs pos="50000">
                  <a:schemeClr val="accent5">
                    <a:lumMod val="60000"/>
                    <a:lumOff val="40000"/>
                  </a:schemeClr>
                </a:gs>
                <a:gs pos="100000">
                  <a:schemeClr val="accent5"/>
                </a:gs>
              </a:gsLst>
              <a:lin ang="0" scaled="1"/>
            </a:gradFill>
            <a:ln w="3175">
              <a:noFill/>
              <a:round/>
              <a:headEnd/>
              <a:tailEnd/>
            </a:ln>
            <a:effectLst/>
          </p:spPr>
          <p:txBody>
            <a:bodyPr lIns="18288" tIns="9144" rIns="18288" bIns="9144" rtlCol="0" anchor="ctr"/>
            <a:lstStyle/>
            <a:p>
              <a:pPr algn="ctr" rtl="0">
                <a:lnSpc>
                  <a:spcPct val="85000"/>
                </a:lnSpc>
                <a:spcBef>
                  <a:spcPct val="20000"/>
                </a:spcBef>
                <a:defRPr/>
              </a:pPr>
              <a:endPara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112" charset="0"/>
              </a:endParaRPr>
            </a:p>
          </p:txBody>
        </p:sp>
        <p:sp>
          <p:nvSpPr>
            <p:cNvPr id="52" name="Forma Livre 10">
              <a:extLst>
                <a:ext uri="{FF2B5EF4-FFF2-40B4-BE49-F238E27FC236}">
                  <a16:creationId xmlns:a16="http://schemas.microsoft.com/office/drawing/2014/main" id="{7541765D-9A86-014B-B203-07FA2625F9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7323" y="4120054"/>
              <a:ext cx="2890899" cy="1112017"/>
            </a:xfrm>
            <a:custGeom>
              <a:avLst/>
              <a:gdLst/>
              <a:ahLst/>
              <a:cxnLst>
                <a:cxn ang="0">
                  <a:pos x="3364" y="962"/>
                </a:cxn>
                <a:cxn ang="0">
                  <a:pos x="3354" y="1008"/>
                </a:cxn>
                <a:cxn ang="0">
                  <a:pos x="3326" y="1064"/>
                </a:cxn>
                <a:cxn ang="0">
                  <a:pos x="3252" y="1136"/>
                </a:cxn>
                <a:cxn ang="0">
                  <a:pos x="3144" y="1194"/>
                </a:cxn>
                <a:cxn ang="0">
                  <a:pos x="3004" y="1238"/>
                </a:cxn>
                <a:cxn ang="0">
                  <a:pos x="2838" y="1270"/>
                </a:cxn>
                <a:cxn ang="0">
                  <a:pos x="2650" y="1288"/>
                </a:cxn>
                <a:cxn ang="0">
                  <a:pos x="2444" y="1294"/>
                </a:cxn>
                <a:cxn ang="0">
                  <a:pos x="2224" y="1288"/>
                </a:cxn>
                <a:cxn ang="0">
                  <a:pos x="1996" y="1268"/>
                </a:cxn>
                <a:cxn ang="0">
                  <a:pos x="1760" y="1236"/>
                </a:cxn>
                <a:cxn ang="0">
                  <a:pos x="1524" y="1194"/>
                </a:cxn>
                <a:cxn ang="0">
                  <a:pos x="1290" y="1140"/>
                </a:cxn>
                <a:cxn ang="0">
                  <a:pos x="1064" y="1072"/>
                </a:cxn>
                <a:cxn ang="0">
                  <a:pos x="848" y="996"/>
                </a:cxn>
                <a:cxn ang="0">
                  <a:pos x="648" y="906"/>
                </a:cxn>
                <a:cxn ang="0">
                  <a:pos x="468" y="808"/>
                </a:cxn>
                <a:cxn ang="0">
                  <a:pos x="310" y="698"/>
                </a:cxn>
                <a:cxn ang="0">
                  <a:pos x="180" y="576"/>
                </a:cxn>
                <a:cxn ang="0">
                  <a:pos x="82" y="446"/>
                </a:cxn>
                <a:cxn ang="0">
                  <a:pos x="22" y="304"/>
                </a:cxn>
                <a:cxn ang="0">
                  <a:pos x="2" y="204"/>
                </a:cxn>
                <a:cxn ang="0">
                  <a:pos x="0" y="0"/>
                </a:cxn>
                <a:cxn ang="0">
                  <a:pos x="2" y="52"/>
                </a:cxn>
                <a:cxn ang="0">
                  <a:pos x="22" y="150"/>
                </a:cxn>
                <a:cxn ang="0">
                  <a:pos x="82" y="292"/>
                </a:cxn>
                <a:cxn ang="0">
                  <a:pos x="180" y="422"/>
                </a:cxn>
                <a:cxn ang="0">
                  <a:pos x="310" y="544"/>
                </a:cxn>
                <a:cxn ang="0">
                  <a:pos x="468" y="654"/>
                </a:cxn>
                <a:cxn ang="0">
                  <a:pos x="648" y="754"/>
                </a:cxn>
                <a:cxn ang="0">
                  <a:pos x="848" y="842"/>
                </a:cxn>
                <a:cxn ang="0">
                  <a:pos x="1064" y="920"/>
                </a:cxn>
                <a:cxn ang="0">
                  <a:pos x="1290" y="986"/>
                </a:cxn>
                <a:cxn ang="0">
                  <a:pos x="1524" y="1040"/>
                </a:cxn>
                <a:cxn ang="0">
                  <a:pos x="1760" y="1084"/>
                </a:cxn>
                <a:cxn ang="0">
                  <a:pos x="1996" y="1114"/>
                </a:cxn>
                <a:cxn ang="0">
                  <a:pos x="2224" y="1134"/>
                </a:cxn>
                <a:cxn ang="0">
                  <a:pos x="2444" y="1140"/>
                </a:cxn>
                <a:cxn ang="0">
                  <a:pos x="2650" y="1134"/>
                </a:cxn>
                <a:cxn ang="0">
                  <a:pos x="2838" y="1116"/>
                </a:cxn>
                <a:cxn ang="0">
                  <a:pos x="3004" y="1084"/>
                </a:cxn>
                <a:cxn ang="0">
                  <a:pos x="3144" y="1040"/>
                </a:cxn>
                <a:cxn ang="0">
                  <a:pos x="3252" y="982"/>
                </a:cxn>
                <a:cxn ang="0">
                  <a:pos x="3326" y="910"/>
                </a:cxn>
                <a:cxn ang="0">
                  <a:pos x="3354" y="854"/>
                </a:cxn>
                <a:cxn ang="0">
                  <a:pos x="3364" y="810"/>
                </a:cxn>
              </a:cxnLst>
              <a:rect l="0" t="0" r="r" b="b"/>
              <a:pathLst>
                <a:path w="3364" h="1294">
                  <a:moveTo>
                    <a:pt x="3364" y="946"/>
                  </a:moveTo>
                  <a:lnTo>
                    <a:pt x="3364" y="946"/>
                  </a:lnTo>
                  <a:lnTo>
                    <a:pt x="3364" y="962"/>
                  </a:lnTo>
                  <a:lnTo>
                    <a:pt x="3362" y="978"/>
                  </a:lnTo>
                  <a:lnTo>
                    <a:pt x="3358" y="994"/>
                  </a:lnTo>
                  <a:lnTo>
                    <a:pt x="3354" y="1008"/>
                  </a:lnTo>
                  <a:lnTo>
                    <a:pt x="3348" y="1022"/>
                  </a:lnTo>
                  <a:lnTo>
                    <a:pt x="3342" y="1036"/>
                  </a:lnTo>
                  <a:lnTo>
                    <a:pt x="3326" y="1064"/>
                  </a:lnTo>
                  <a:lnTo>
                    <a:pt x="3306" y="1088"/>
                  </a:lnTo>
                  <a:lnTo>
                    <a:pt x="3280" y="1112"/>
                  </a:lnTo>
                  <a:lnTo>
                    <a:pt x="3252" y="1136"/>
                  </a:lnTo>
                  <a:lnTo>
                    <a:pt x="3220" y="1156"/>
                  </a:lnTo>
                  <a:lnTo>
                    <a:pt x="3182" y="1176"/>
                  </a:lnTo>
                  <a:lnTo>
                    <a:pt x="3144" y="1194"/>
                  </a:lnTo>
                  <a:lnTo>
                    <a:pt x="3100" y="1210"/>
                  </a:lnTo>
                  <a:lnTo>
                    <a:pt x="3054" y="1224"/>
                  </a:lnTo>
                  <a:lnTo>
                    <a:pt x="3004" y="1238"/>
                  </a:lnTo>
                  <a:lnTo>
                    <a:pt x="2952" y="1250"/>
                  </a:lnTo>
                  <a:lnTo>
                    <a:pt x="2896" y="1260"/>
                  </a:lnTo>
                  <a:lnTo>
                    <a:pt x="2838" y="1270"/>
                  </a:lnTo>
                  <a:lnTo>
                    <a:pt x="2778" y="1276"/>
                  </a:lnTo>
                  <a:lnTo>
                    <a:pt x="2716" y="1284"/>
                  </a:lnTo>
                  <a:lnTo>
                    <a:pt x="2650" y="1288"/>
                  </a:lnTo>
                  <a:lnTo>
                    <a:pt x="2584" y="1292"/>
                  </a:lnTo>
                  <a:lnTo>
                    <a:pt x="2514" y="1294"/>
                  </a:lnTo>
                  <a:lnTo>
                    <a:pt x="2444" y="1294"/>
                  </a:lnTo>
                  <a:lnTo>
                    <a:pt x="2372" y="1292"/>
                  </a:lnTo>
                  <a:lnTo>
                    <a:pt x="2300" y="1290"/>
                  </a:lnTo>
                  <a:lnTo>
                    <a:pt x="2224" y="1288"/>
                  </a:lnTo>
                  <a:lnTo>
                    <a:pt x="2150" y="1282"/>
                  </a:lnTo>
                  <a:lnTo>
                    <a:pt x="2072" y="1276"/>
                  </a:lnTo>
                  <a:lnTo>
                    <a:pt x="1996" y="1268"/>
                  </a:lnTo>
                  <a:lnTo>
                    <a:pt x="1918" y="1260"/>
                  </a:lnTo>
                  <a:lnTo>
                    <a:pt x="1840" y="1248"/>
                  </a:lnTo>
                  <a:lnTo>
                    <a:pt x="1760" y="1236"/>
                  </a:lnTo>
                  <a:lnTo>
                    <a:pt x="1682" y="1224"/>
                  </a:lnTo>
                  <a:lnTo>
                    <a:pt x="1602" y="1210"/>
                  </a:lnTo>
                  <a:lnTo>
                    <a:pt x="1524" y="1194"/>
                  </a:lnTo>
                  <a:lnTo>
                    <a:pt x="1446" y="1178"/>
                  </a:lnTo>
                  <a:lnTo>
                    <a:pt x="1368" y="1158"/>
                  </a:lnTo>
                  <a:lnTo>
                    <a:pt x="1290" y="1140"/>
                  </a:lnTo>
                  <a:lnTo>
                    <a:pt x="1214" y="1118"/>
                  </a:lnTo>
                  <a:lnTo>
                    <a:pt x="1138" y="1096"/>
                  </a:lnTo>
                  <a:lnTo>
                    <a:pt x="1064" y="1072"/>
                  </a:lnTo>
                  <a:lnTo>
                    <a:pt x="990" y="1048"/>
                  </a:lnTo>
                  <a:lnTo>
                    <a:pt x="920" y="1022"/>
                  </a:lnTo>
                  <a:lnTo>
                    <a:pt x="848" y="996"/>
                  </a:lnTo>
                  <a:lnTo>
                    <a:pt x="780" y="968"/>
                  </a:lnTo>
                  <a:lnTo>
                    <a:pt x="714" y="938"/>
                  </a:lnTo>
                  <a:lnTo>
                    <a:pt x="648" y="906"/>
                  </a:lnTo>
                  <a:lnTo>
                    <a:pt x="586" y="874"/>
                  </a:lnTo>
                  <a:lnTo>
                    <a:pt x="526" y="842"/>
                  </a:lnTo>
                  <a:lnTo>
                    <a:pt x="468" y="808"/>
                  </a:lnTo>
                  <a:lnTo>
                    <a:pt x="412" y="772"/>
                  </a:lnTo>
                  <a:lnTo>
                    <a:pt x="360" y="734"/>
                  </a:lnTo>
                  <a:lnTo>
                    <a:pt x="310" y="698"/>
                  </a:lnTo>
                  <a:lnTo>
                    <a:pt x="264" y="658"/>
                  </a:lnTo>
                  <a:lnTo>
                    <a:pt x="220" y="618"/>
                  </a:lnTo>
                  <a:lnTo>
                    <a:pt x="180" y="576"/>
                  </a:lnTo>
                  <a:lnTo>
                    <a:pt x="144" y="534"/>
                  </a:lnTo>
                  <a:lnTo>
                    <a:pt x="112" y="490"/>
                  </a:lnTo>
                  <a:lnTo>
                    <a:pt x="82" y="446"/>
                  </a:lnTo>
                  <a:lnTo>
                    <a:pt x="58" y="400"/>
                  </a:lnTo>
                  <a:lnTo>
                    <a:pt x="38" y="352"/>
                  </a:lnTo>
                  <a:lnTo>
                    <a:pt x="22" y="304"/>
                  </a:lnTo>
                  <a:lnTo>
                    <a:pt x="10" y="256"/>
                  </a:lnTo>
                  <a:lnTo>
                    <a:pt x="6" y="230"/>
                  </a:lnTo>
                  <a:lnTo>
                    <a:pt x="2" y="204"/>
                  </a:lnTo>
                  <a:lnTo>
                    <a:pt x="0" y="180"/>
                  </a:lnTo>
                  <a:lnTo>
                    <a:pt x="0" y="15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6"/>
                  </a:lnTo>
                  <a:lnTo>
                    <a:pt x="2" y="52"/>
                  </a:lnTo>
                  <a:lnTo>
                    <a:pt x="6" y="76"/>
                  </a:lnTo>
                  <a:lnTo>
                    <a:pt x="10" y="102"/>
                  </a:lnTo>
                  <a:lnTo>
                    <a:pt x="22" y="150"/>
                  </a:lnTo>
                  <a:lnTo>
                    <a:pt x="38" y="200"/>
                  </a:lnTo>
                  <a:lnTo>
                    <a:pt x="58" y="246"/>
                  </a:lnTo>
                  <a:lnTo>
                    <a:pt x="82" y="292"/>
                  </a:lnTo>
                  <a:lnTo>
                    <a:pt x="112" y="336"/>
                  </a:lnTo>
                  <a:lnTo>
                    <a:pt x="144" y="380"/>
                  </a:lnTo>
                  <a:lnTo>
                    <a:pt x="180" y="422"/>
                  </a:lnTo>
                  <a:lnTo>
                    <a:pt x="220" y="464"/>
                  </a:lnTo>
                  <a:lnTo>
                    <a:pt x="264" y="504"/>
                  </a:lnTo>
                  <a:lnTo>
                    <a:pt x="310" y="544"/>
                  </a:lnTo>
                  <a:lnTo>
                    <a:pt x="360" y="582"/>
                  </a:lnTo>
                  <a:lnTo>
                    <a:pt x="412" y="618"/>
                  </a:lnTo>
                  <a:lnTo>
                    <a:pt x="468" y="654"/>
                  </a:lnTo>
                  <a:lnTo>
                    <a:pt x="526" y="688"/>
                  </a:lnTo>
                  <a:lnTo>
                    <a:pt x="586" y="722"/>
                  </a:lnTo>
                  <a:lnTo>
                    <a:pt x="648" y="754"/>
                  </a:lnTo>
                  <a:lnTo>
                    <a:pt x="714" y="784"/>
                  </a:lnTo>
                  <a:lnTo>
                    <a:pt x="780" y="814"/>
                  </a:lnTo>
                  <a:lnTo>
                    <a:pt x="848" y="842"/>
                  </a:lnTo>
                  <a:lnTo>
                    <a:pt x="920" y="870"/>
                  </a:lnTo>
                  <a:lnTo>
                    <a:pt x="990" y="896"/>
                  </a:lnTo>
                  <a:lnTo>
                    <a:pt x="1064" y="920"/>
                  </a:lnTo>
                  <a:lnTo>
                    <a:pt x="1138" y="942"/>
                  </a:lnTo>
                  <a:lnTo>
                    <a:pt x="1214" y="966"/>
                  </a:lnTo>
                  <a:lnTo>
                    <a:pt x="1290" y="986"/>
                  </a:lnTo>
                  <a:lnTo>
                    <a:pt x="1368" y="1006"/>
                  </a:lnTo>
                  <a:lnTo>
                    <a:pt x="1446" y="1024"/>
                  </a:lnTo>
                  <a:lnTo>
                    <a:pt x="1524" y="1040"/>
                  </a:lnTo>
                  <a:lnTo>
                    <a:pt x="1602" y="1056"/>
                  </a:lnTo>
                  <a:lnTo>
                    <a:pt x="1682" y="1070"/>
                  </a:lnTo>
                  <a:lnTo>
                    <a:pt x="1760" y="1084"/>
                  </a:lnTo>
                  <a:lnTo>
                    <a:pt x="1840" y="1096"/>
                  </a:lnTo>
                  <a:lnTo>
                    <a:pt x="1918" y="1106"/>
                  </a:lnTo>
                  <a:lnTo>
                    <a:pt x="1996" y="1114"/>
                  </a:lnTo>
                  <a:lnTo>
                    <a:pt x="2072" y="1122"/>
                  </a:lnTo>
                  <a:lnTo>
                    <a:pt x="2150" y="1128"/>
                  </a:lnTo>
                  <a:lnTo>
                    <a:pt x="2224" y="1134"/>
                  </a:lnTo>
                  <a:lnTo>
                    <a:pt x="2300" y="1138"/>
                  </a:lnTo>
                  <a:lnTo>
                    <a:pt x="2372" y="1140"/>
                  </a:lnTo>
                  <a:lnTo>
                    <a:pt x="2444" y="1140"/>
                  </a:lnTo>
                  <a:lnTo>
                    <a:pt x="2514" y="1140"/>
                  </a:lnTo>
                  <a:lnTo>
                    <a:pt x="2584" y="1138"/>
                  </a:lnTo>
                  <a:lnTo>
                    <a:pt x="2650" y="1134"/>
                  </a:lnTo>
                  <a:lnTo>
                    <a:pt x="2716" y="1130"/>
                  </a:lnTo>
                  <a:lnTo>
                    <a:pt x="2778" y="1124"/>
                  </a:lnTo>
                  <a:lnTo>
                    <a:pt x="2838" y="1116"/>
                  </a:lnTo>
                  <a:lnTo>
                    <a:pt x="2896" y="1106"/>
                  </a:lnTo>
                  <a:lnTo>
                    <a:pt x="2952" y="1096"/>
                  </a:lnTo>
                  <a:lnTo>
                    <a:pt x="3004" y="1084"/>
                  </a:lnTo>
                  <a:lnTo>
                    <a:pt x="3054" y="1070"/>
                  </a:lnTo>
                  <a:lnTo>
                    <a:pt x="3100" y="1056"/>
                  </a:lnTo>
                  <a:lnTo>
                    <a:pt x="3144" y="1040"/>
                  </a:lnTo>
                  <a:lnTo>
                    <a:pt x="3182" y="1022"/>
                  </a:lnTo>
                  <a:lnTo>
                    <a:pt x="3220" y="1002"/>
                  </a:lnTo>
                  <a:lnTo>
                    <a:pt x="3252" y="982"/>
                  </a:lnTo>
                  <a:lnTo>
                    <a:pt x="3280" y="960"/>
                  </a:lnTo>
                  <a:lnTo>
                    <a:pt x="3306" y="936"/>
                  </a:lnTo>
                  <a:lnTo>
                    <a:pt x="3326" y="910"/>
                  </a:lnTo>
                  <a:lnTo>
                    <a:pt x="3342" y="884"/>
                  </a:lnTo>
                  <a:lnTo>
                    <a:pt x="3348" y="870"/>
                  </a:lnTo>
                  <a:lnTo>
                    <a:pt x="3354" y="854"/>
                  </a:lnTo>
                  <a:lnTo>
                    <a:pt x="3358" y="840"/>
                  </a:lnTo>
                  <a:lnTo>
                    <a:pt x="3362" y="824"/>
                  </a:lnTo>
                  <a:lnTo>
                    <a:pt x="3364" y="810"/>
                  </a:lnTo>
                  <a:lnTo>
                    <a:pt x="3364" y="794"/>
                  </a:lnTo>
                  <a:lnTo>
                    <a:pt x="3364" y="94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5"/>
                </a:gs>
                <a:gs pos="50000">
                  <a:schemeClr val="accent5">
                    <a:lumMod val="60000"/>
                    <a:lumOff val="40000"/>
                  </a:schemeClr>
                </a:gs>
                <a:gs pos="100000">
                  <a:schemeClr val="accent5"/>
                </a:gs>
              </a:gsLst>
              <a:lin ang="0" scaled="1"/>
            </a:gradFill>
            <a:ln w="3175">
              <a:noFill/>
              <a:round/>
              <a:headEnd/>
              <a:tailEnd/>
            </a:ln>
            <a:effectLst/>
          </p:spPr>
          <p:txBody>
            <a:bodyPr lIns="18288" tIns="9144" rIns="18288" bIns="9144" rtlCol="0" anchor="ctr"/>
            <a:lstStyle/>
            <a:p>
              <a:pPr algn="ctr" rtl="0">
                <a:lnSpc>
                  <a:spcPct val="85000"/>
                </a:lnSpc>
                <a:spcBef>
                  <a:spcPct val="20000"/>
                </a:spcBef>
                <a:defRPr/>
              </a:pPr>
              <a:endPara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112" charset="0"/>
              </a:endParaRPr>
            </a:p>
          </p:txBody>
        </p:sp>
        <p:sp>
          <p:nvSpPr>
            <p:cNvPr id="53" name="Forma Livre 11">
              <a:extLst>
                <a:ext uri="{FF2B5EF4-FFF2-40B4-BE49-F238E27FC236}">
                  <a16:creationId xmlns:a16="http://schemas.microsoft.com/office/drawing/2014/main" id="{E2B2B806-64A6-324E-8878-B08429F27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1389" y="3329439"/>
              <a:ext cx="3349800" cy="1266702"/>
            </a:xfrm>
            <a:custGeom>
              <a:avLst/>
              <a:gdLst/>
              <a:ahLst/>
              <a:cxnLst>
                <a:cxn ang="0">
                  <a:pos x="3896" y="1090"/>
                </a:cxn>
                <a:cxn ang="0">
                  <a:pos x="3886" y="1144"/>
                </a:cxn>
                <a:cxn ang="0">
                  <a:pos x="3864" y="1192"/>
                </a:cxn>
                <a:cxn ang="0">
                  <a:pos x="3830" y="1238"/>
                </a:cxn>
                <a:cxn ang="0">
                  <a:pos x="3730" y="1314"/>
                </a:cxn>
                <a:cxn ang="0">
                  <a:pos x="3592" y="1376"/>
                </a:cxn>
                <a:cxn ang="0">
                  <a:pos x="3420" y="1424"/>
                </a:cxn>
                <a:cxn ang="0">
                  <a:pos x="3218" y="1454"/>
                </a:cxn>
                <a:cxn ang="0">
                  <a:pos x="2994" y="1472"/>
                </a:cxn>
                <a:cxn ang="0">
                  <a:pos x="2750" y="1474"/>
                </a:cxn>
                <a:cxn ang="0">
                  <a:pos x="2490" y="1460"/>
                </a:cxn>
                <a:cxn ang="0">
                  <a:pos x="2222" y="1434"/>
                </a:cxn>
                <a:cxn ang="0">
                  <a:pos x="1948" y="1394"/>
                </a:cxn>
                <a:cxn ang="0">
                  <a:pos x="1676" y="1340"/>
                </a:cxn>
                <a:cxn ang="0">
                  <a:pos x="1408" y="1272"/>
                </a:cxn>
                <a:cxn ang="0">
                  <a:pos x="1148" y="1190"/>
                </a:cxn>
                <a:cxn ang="0">
                  <a:pos x="904" y="1096"/>
                </a:cxn>
                <a:cxn ang="0">
                  <a:pos x="680" y="990"/>
                </a:cxn>
                <a:cxn ang="0">
                  <a:pos x="478" y="870"/>
                </a:cxn>
                <a:cxn ang="0">
                  <a:pos x="306" y="738"/>
                </a:cxn>
                <a:cxn ang="0">
                  <a:pos x="168" y="594"/>
                </a:cxn>
                <a:cxn ang="0">
                  <a:pos x="68" y="438"/>
                </a:cxn>
                <a:cxn ang="0">
                  <a:pos x="34" y="356"/>
                </a:cxn>
                <a:cxn ang="0">
                  <a:pos x="12" y="272"/>
                </a:cxn>
                <a:cxn ang="0">
                  <a:pos x="2" y="184"/>
                </a:cxn>
                <a:cxn ang="0">
                  <a:pos x="0" y="0"/>
                </a:cxn>
                <a:cxn ang="0">
                  <a:pos x="6" y="88"/>
                </a:cxn>
                <a:cxn ang="0">
                  <a:pos x="26" y="174"/>
                </a:cxn>
                <a:cxn ang="0">
                  <a:pos x="56" y="258"/>
                </a:cxn>
                <a:cxn ang="0">
                  <a:pos x="130" y="390"/>
                </a:cxn>
                <a:cxn ang="0">
                  <a:pos x="256" y="538"/>
                </a:cxn>
                <a:cxn ang="0">
                  <a:pos x="418" y="674"/>
                </a:cxn>
                <a:cxn ang="0">
                  <a:pos x="610" y="798"/>
                </a:cxn>
                <a:cxn ang="0">
                  <a:pos x="828" y="908"/>
                </a:cxn>
                <a:cxn ang="0">
                  <a:pos x="1066" y="1006"/>
                </a:cxn>
                <a:cxn ang="0">
                  <a:pos x="1320" y="1092"/>
                </a:cxn>
                <a:cxn ang="0">
                  <a:pos x="1586" y="1164"/>
                </a:cxn>
                <a:cxn ang="0">
                  <a:pos x="1858" y="1224"/>
                </a:cxn>
                <a:cxn ang="0">
                  <a:pos x="2132" y="1268"/>
                </a:cxn>
                <a:cxn ang="0">
                  <a:pos x="2402" y="1300"/>
                </a:cxn>
                <a:cxn ang="0">
                  <a:pos x="2664" y="1318"/>
                </a:cxn>
                <a:cxn ang="0">
                  <a:pos x="2914" y="1320"/>
                </a:cxn>
                <a:cxn ang="0">
                  <a:pos x="3146" y="1308"/>
                </a:cxn>
                <a:cxn ang="0">
                  <a:pos x="3356" y="1282"/>
                </a:cxn>
                <a:cxn ang="0">
                  <a:pos x="3538" y="1240"/>
                </a:cxn>
                <a:cxn ang="0">
                  <a:pos x="3688" y="1184"/>
                </a:cxn>
                <a:cxn ang="0">
                  <a:pos x="3800" y="1112"/>
                </a:cxn>
                <a:cxn ang="0">
                  <a:pos x="3854" y="1054"/>
                </a:cxn>
                <a:cxn ang="0">
                  <a:pos x="3880" y="1006"/>
                </a:cxn>
                <a:cxn ang="0">
                  <a:pos x="3894" y="956"/>
                </a:cxn>
                <a:cxn ang="0">
                  <a:pos x="3898" y="1072"/>
                </a:cxn>
              </a:cxnLst>
              <a:rect l="0" t="0" r="r" b="b"/>
              <a:pathLst>
                <a:path w="3898" h="1474">
                  <a:moveTo>
                    <a:pt x="3898" y="1072"/>
                  </a:moveTo>
                  <a:lnTo>
                    <a:pt x="3898" y="1072"/>
                  </a:lnTo>
                  <a:lnTo>
                    <a:pt x="3896" y="1090"/>
                  </a:lnTo>
                  <a:lnTo>
                    <a:pt x="3894" y="1108"/>
                  </a:lnTo>
                  <a:lnTo>
                    <a:pt x="3890" y="1126"/>
                  </a:lnTo>
                  <a:lnTo>
                    <a:pt x="3886" y="1144"/>
                  </a:lnTo>
                  <a:lnTo>
                    <a:pt x="3880" y="1160"/>
                  </a:lnTo>
                  <a:lnTo>
                    <a:pt x="3872" y="1176"/>
                  </a:lnTo>
                  <a:lnTo>
                    <a:pt x="3864" y="1192"/>
                  </a:lnTo>
                  <a:lnTo>
                    <a:pt x="3854" y="1208"/>
                  </a:lnTo>
                  <a:lnTo>
                    <a:pt x="3842" y="1222"/>
                  </a:lnTo>
                  <a:lnTo>
                    <a:pt x="3830" y="1238"/>
                  </a:lnTo>
                  <a:lnTo>
                    <a:pt x="3800" y="1264"/>
                  </a:lnTo>
                  <a:lnTo>
                    <a:pt x="3768" y="1290"/>
                  </a:lnTo>
                  <a:lnTo>
                    <a:pt x="3730" y="1314"/>
                  </a:lnTo>
                  <a:lnTo>
                    <a:pt x="3688" y="1338"/>
                  </a:lnTo>
                  <a:lnTo>
                    <a:pt x="3642" y="1358"/>
                  </a:lnTo>
                  <a:lnTo>
                    <a:pt x="3592" y="1376"/>
                  </a:lnTo>
                  <a:lnTo>
                    <a:pt x="3538" y="1394"/>
                  </a:lnTo>
                  <a:lnTo>
                    <a:pt x="3480" y="1410"/>
                  </a:lnTo>
                  <a:lnTo>
                    <a:pt x="3420" y="1424"/>
                  </a:lnTo>
                  <a:lnTo>
                    <a:pt x="3356" y="1436"/>
                  </a:lnTo>
                  <a:lnTo>
                    <a:pt x="3288" y="1446"/>
                  </a:lnTo>
                  <a:lnTo>
                    <a:pt x="3218" y="1454"/>
                  </a:lnTo>
                  <a:lnTo>
                    <a:pt x="3146" y="1462"/>
                  </a:lnTo>
                  <a:lnTo>
                    <a:pt x="3070" y="1468"/>
                  </a:lnTo>
                  <a:lnTo>
                    <a:pt x="2994" y="1472"/>
                  </a:lnTo>
                  <a:lnTo>
                    <a:pt x="2914" y="1474"/>
                  </a:lnTo>
                  <a:lnTo>
                    <a:pt x="2832" y="1474"/>
                  </a:lnTo>
                  <a:lnTo>
                    <a:pt x="2750" y="1474"/>
                  </a:lnTo>
                  <a:lnTo>
                    <a:pt x="2664" y="1470"/>
                  </a:lnTo>
                  <a:lnTo>
                    <a:pt x="2578" y="1466"/>
                  </a:lnTo>
                  <a:lnTo>
                    <a:pt x="2490" y="1460"/>
                  </a:lnTo>
                  <a:lnTo>
                    <a:pt x="2402" y="1454"/>
                  </a:lnTo>
                  <a:lnTo>
                    <a:pt x="2312" y="1444"/>
                  </a:lnTo>
                  <a:lnTo>
                    <a:pt x="2222" y="1434"/>
                  </a:lnTo>
                  <a:lnTo>
                    <a:pt x="2132" y="1422"/>
                  </a:lnTo>
                  <a:lnTo>
                    <a:pt x="2040" y="1408"/>
                  </a:lnTo>
                  <a:lnTo>
                    <a:pt x="1948" y="1394"/>
                  </a:lnTo>
                  <a:lnTo>
                    <a:pt x="1858" y="1376"/>
                  </a:lnTo>
                  <a:lnTo>
                    <a:pt x="1766" y="1358"/>
                  </a:lnTo>
                  <a:lnTo>
                    <a:pt x="1676" y="1340"/>
                  </a:lnTo>
                  <a:lnTo>
                    <a:pt x="1586" y="1318"/>
                  </a:lnTo>
                  <a:lnTo>
                    <a:pt x="1496" y="1296"/>
                  </a:lnTo>
                  <a:lnTo>
                    <a:pt x="1408" y="1272"/>
                  </a:lnTo>
                  <a:lnTo>
                    <a:pt x="1320" y="1246"/>
                  </a:lnTo>
                  <a:lnTo>
                    <a:pt x="1234" y="1218"/>
                  </a:lnTo>
                  <a:lnTo>
                    <a:pt x="1148" y="1190"/>
                  </a:lnTo>
                  <a:lnTo>
                    <a:pt x="1066" y="1160"/>
                  </a:lnTo>
                  <a:lnTo>
                    <a:pt x="984" y="1128"/>
                  </a:lnTo>
                  <a:lnTo>
                    <a:pt x="904" y="1096"/>
                  </a:lnTo>
                  <a:lnTo>
                    <a:pt x="828" y="1062"/>
                  </a:lnTo>
                  <a:lnTo>
                    <a:pt x="752" y="1026"/>
                  </a:lnTo>
                  <a:lnTo>
                    <a:pt x="680" y="990"/>
                  </a:lnTo>
                  <a:lnTo>
                    <a:pt x="610" y="950"/>
                  </a:lnTo>
                  <a:lnTo>
                    <a:pt x="542" y="910"/>
                  </a:lnTo>
                  <a:lnTo>
                    <a:pt x="478" y="870"/>
                  </a:lnTo>
                  <a:lnTo>
                    <a:pt x="418" y="828"/>
                  </a:lnTo>
                  <a:lnTo>
                    <a:pt x="360" y="784"/>
                  </a:lnTo>
                  <a:lnTo>
                    <a:pt x="306" y="738"/>
                  </a:lnTo>
                  <a:lnTo>
                    <a:pt x="256" y="692"/>
                  </a:lnTo>
                  <a:lnTo>
                    <a:pt x="210" y="644"/>
                  </a:lnTo>
                  <a:lnTo>
                    <a:pt x="168" y="594"/>
                  </a:lnTo>
                  <a:lnTo>
                    <a:pt x="130" y="544"/>
                  </a:lnTo>
                  <a:lnTo>
                    <a:pt x="96" y="492"/>
                  </a:lnTo>
                  <a:lnTo>
                    <a:pt x="68" y="438"/>
                  </a:lnTo>
                  <a:lnTo>
                    <a:pt x="56" y="412"/>
                  </a:lnTo>
                  <a:lnTo>
                    <a:pt x="44" y="384"/>
                  </a:lnTo>
                  <a:lnTo>
                    <a:pt x="34" y="356"/>
                  </a:lnTo>
                  <a:lnTo>
                    <a:pt x="26" y="328"/>
                  </a:lnTo>
                  <a:lnTo>
                    <a:pt x="18" y="300"/>
                  </a:lnTo>
                  <a:lnTo>
                    <a:pt x="12" y="272"/>
                  </a:lnTo>
                  <a:lnTo>
                    <a:pt x="6" y="242"/>
                  </a:lnTo>
                  <a:lnTo>
                    <a:pt x="4" y="212"/>
                  </a:lnTo>
                  <a:lnTo>
                    <a:pt x="2" y="184"/>
                  </a:lnTo>
                  <a:lnTo>
                    <a:pt x="0" y="154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30"/>
                  </a:lnTo>
                  <a:lnTo>
                    <a:pt x="4" y="60"/>
                  </a:lnTo>
                  <a:lnTo>
                    <a:pt x="6" y="88"/>
                  </a:lnTo>
                  <a:lnTo>
                    <a:pt x="12" y="118"/>
                  </a:lnTo>
                  <a:lnTo>
                    <a:pt x="18" y="146"/>
                  </a:lnTo>
                  <a:lnTo>
                    <a:pt x="26" y="174"/>
                  </a:lnTo>
                  <a:lnTo>
                    <a:pt x="34" y="202"/>
                  </a:lnTo>
                  <a:lnTo>
                    <a:pt x="44" y="230"/>
                  </a:lnTo>
                  <a:lnTo>
                    <a:pt x="56" y="258"/>
                  </a:lnTo>
                  <a:lnTo>
                    <a:pt x="68" y="286"/>
                  </a:lnTo>
                  <a:lnTo>
                    <a:pt x="96" y="338"/>
                  </a:lnTo>
                  <a:lnTo>
                    <a:pt x="130" y="390"/>
                  </a:lnTo>
                  <a:lnTo>
                    <a:pt x="168" y="440"/>
                  </a:lnTo>
                  <a:lnTo>
                    <a:pt x="210" y="490"/>
                  </a:lnTo>
                  <a:lnTo>
                    <a:pt x="256" y="538"/>
                  </a:lnTo>
                  <a:lnTo>
                    <a:pt x="306" y="584"/>
                  </a:lnTo>
                  <a:lnTo>
                    <a:pt x="360" y="630"/>
                  </a:lnTo>
                  <a:lnTo>
                    <a:pt x="418" y="674"/>
                  </a:lnTo>
                  <a:lnTo>
                    <a:pt x="478" y="716"/>
                  </a:lnTo>
                  <a:lnTo>
                    <a:pt x="542" y="758"/>
                  </a:lnTo>
                  <a:lnTo>
                    <a:pt x="610" y="798"/>
                  </a:lnTo>
                  <a:lnTo>
                    <a:pt x="680" y="836"/>
                  </a:lnTo>
                  <a:lnTo>
                    <a:pt x="752" y="872"/>
                  </a:lnTo>
                  <a:lnTo>
                    <a:pt x="828" y="908"/>
                  </a:lnTo>
                  <a:lnTo>
                    <a:pt x="904" y="942"/>
                  </a:lnTo>
                  <a:lnTo>
                    <a:pt x="984" y="976"/>
                  </a:lnTo>
                  <a:lnTo>
                    <a:pt x="1066" y="1006"/>
                  </a:lnTo>
                  <a:lnTo>
                    <a:pt x="1148" y="1036"/>
                  </a:lnTo>
                  <a:lnTo>
                    <a:pt x="1234" y="1066"/>
                  </a:lnTo>
                  <a:lnTo>
                    <a:pt x="1320" y="1092"/>
                  </a:lnTo>
                  <a:lnTo>
                    <a:pt x="1408" y="1118"/>
                  </a:lnTo>
                  <a:lnTo>
                    <a:pt x="1496" y="1142"/>
                  </a:lnTo>
                  <a:lnTo>
                    <a:pt x="1586" y="1164"/>
                  </a:lnTo>
                  <a:lnTo>
                    <a:pt x="1676" y="1186"/>
                  </a:lnTo>
                  <a:lnTo>
                    <a:pt x="1766" y="1206"/>
                  </a:lnTo>
                  <a:lnTo>
                    <a:pt x="1858" y="1224"/>
                  </a:lnTo>
                  <a:lnTo>
                    <a:pt x="1948" y="1240"/>
                  </a:lnTo>
                  <a:lnTo>
                    <a:pt x="2040" y="1256"/>
                  </a:lnTo>
                  <a:lnTo>
                    <a:pt x="2132" y="1268"/>
                  </a:lnTo>
                  <a:lnTo>
                    <a:pt x="2222" y="1280"/>
                  </a:lnTo>
                  <a:lnTo>
                    <a:pt x="2312" y="1292"/>
                  </a:lnTo>
                  <a:lnTo>
                    <a:pt x="2402" y="1300"/>
                  </a:lnTo>
                  <a:lnTo>
                    <a:pt x="2490" y="1308"/>
                  </a:lnTo>
                  <a:lnTo>
                    <a:pt x="2578" y="1314"/>
                  </a:lnTo>
                  <a:lnTo>
                    <a:pt x="2664" y="1318"/>
                  </a:lnTo>
                  <a:lnTo>
                    <a:pt x="2750" y="1320"/>
                  </a:lnTo>
                  <a:lnTo>
                    <a:pt x="2832" y="1320"/>
                  </a:lnTo>
                  <a:lnTo>
                    <a:pt x="2914" y="1320"/>
                  </a:lnTo>
                  <a:lnTo>
                    <a:pt x="2994" y="1318"/>
                  </a:lnTo>
                  <a:lnTo>
                    <a:pt x="3070" y="1314"/>
                  </a:lnTo>
                  <a:lnTo>
                    <a:pt x="3146" y="1308"/>
                  </a:lnTo>
                  <a:lnTo>
                    <a:pt x="3218" y="1302"/>
                  </a:lnTo>
                  <a:lnTo>
                    <a:pt x="3288" y="1292"/>
                  </a:lnTo>
                  <a:lnTo>
                    <a:pt x="3356" y="1282"/>
                  </a:lnTo>
                  <a:lnTo>
                    <a:pt x="3420" y="1270"/>
                  </a:lnTo>
                  <a:lnTo>
                    <a:pt x="3480" y="1256"/>
                  </a:lnTo>
                  <a:lnTo>
                    <a:pt x="3538" y="1240"/>
                  </a:lnTo>
                  <a:lnTo>
                    <a:pt x="3592" y="1224"/>
                  </a:lnTo>
                  <a:lnTo>
                    <a:pt x="3642" y="1204"/>
                  </a:lnTo>
                  <a:lnTo>
                    <a:pt x="3688" y="1184"/>
                  </a:lnTo>
                  <a:lnTo>
                    <a:pt x="3730" y="1162"/>
                  </a:lnTo>
                  <a:lnTo>
                    <a:pt x="3768" y="1138"/>
                  </a:lnTo>
                  <a:lnTo>
                    <a:pt x="3800" y="1112"/>
                  </a:lnTo>
                  <a:lnTo>
                    <a:pt x="3830" y="1084"/>
                  </a:lnTo>
                  <a:lnTo>
                    <a:pt x="3842" y="1070"/>
                  </a:lnTo>
                  <a:lnTo>
                    <a:pt x="3854" y="1054"/>
                  </a:lnTo>
                  <a:lnTo>
                    <a:pt x="3864" y="1038"/>
                  </a:lnTo>
                  <a:lnTo>
                    <a:pt x="3872" y="1024"/>
                  </a:lnTo>
                  <a:lnTo>
                    <a:pt x="3880" y="1006"/>
                  </a:lnTo>
                  <a:lnTo>
                    <a:pt x="3886" y="990"/>
                  </a:lnTo>
                  <a:lnTo>
                    <a:pt x="3890" y="974"/>
                  </a:lnTo>
                  <a:lnTo>
                    <a:pt x="3894" y="956"/>
                  </a:lnTo>
                  <a:lnTo>
                    <a:pt x="3896" y="938"/>
                  </a:lnTo>
                  <a:lnTo>
                    <a:pt x="3898" y="918"/>
                  </a:lnTo>
                  <a:lnTo>
                    <a:pt x="3898" y="1072"/>
                  </a:lnTo>
                  <a:close/>
                </a:path>
              </a:pathLst>
            </a:custGeom>
            <a:gradFill rotWithShape="0">
              <a:gsLst>
                <a:gs pos="0">
                  <a:schemeClr val="accent5"/>
                </a:gs>
                <a:gs pos="50000">
                  <a:schemeClr val="accent5">
                    <a:lumMod val="60000"/>
                    <a:lumOff val="40000"/>
                  </a:schemeClr>
                </a:gs>
                <a:gs pos="100000">
                  <a:schemeClr val="accent5"/>
                </a:gs>
              </a:gsLst>
              <a:lin ang="0" scaled="1"/>
            </a:gradFill>
            <a:ln w="3175">
              <a:noFill/>
              <a:round/>
              <a:headEnd/>
              <a:tailEnd/>
            </a:ln>
            <a:effectLst/>
          </p:spPr>
          <p:txBody>
            <a:bodyPr lIns="18288" tIns="9144" rIns="18288" bIns="9144" rtlCol="0" anchor="ctr"/>
            <a:lstStyle/>
            <a:p>
              <a:pPr algn="ctr" rtl="0">
                <a:lnSpc>
                  <a:spcPct val="85000"/>
                </a:lnSpc>
                <a:spcBef>
                  <a:spcPct val="20000"/>
                </a:spcBef>
                <a:defRPr/>
              </a:pPr>
              <a:endPara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112" charset="0"/>
              </a:endParaRPr>
            </a:p>
          </p:txBody>
        </p:sp>
        <p:sp>
          <p:nvSpPr>
            <p:cNvPr id="54" name="Forma Livre 11">
              <a:extLst>
                <a:ext uri="{FF2B5EF4-FFF2-40B4-BE49-F238E27FC236}">
                  <a16:creationId xmlns:a16="http://schemas.microsoft.com/office/drawing/2014/main" id="{06D2F1DA-FF1E-5A47-8847-B5A23AD1F2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0953" y="2464967"/>
              <a:ext cx="3776921" cy="1428214"/>
            </a:xfrm>
            <a:custGeom>
              <a:avLst/>
              <a:gdLst/>
              <a:ahLst/>
              <a:cxnLst>
                <a:cxn ang="0">
                  <a:pos x="3896" y="1090"/>
                </a:cxn>
                <a:cxn ang="0">
                  <a:pos x="3886" y="1144"/>
                </a:cxn>
                <a:cxn ang="0">
                  <a:pos x="3864" y="1192"/>
                </a:cxn>
                <a:cxn ang="0">
                  <a:pos x="3830" y="1238"/>
                </a:cxn>
                <a:cxn ang="0">
                  <a:pos x="3730" y="1314"/>
                </a:cxn>
                <a:cxn ang="0">
                  <a:pos x="3592" y="1376"/>
                </a:cxn>
                <a:cxn ang="0">
                  <a:pos x="3420" y="1424"/>
                </a:cxn>
                <a:cxn ang="0">
                  <a:pos x="3218" y="1454"/>
                </a:cxn>
                <a:cxn ang="0">
                  <a:pos x="2994" y="1472"/>
                </a:cxn>
                <a:cxn ang="0">
                  <a:pos x="2750" y="1474"/>
                </a:cxn>
                <a:cxn ang="0">
                  <a:pos x="2490" y="1460"/>
                </a:cxn>
                <a:cxn ang="0">
                  <a:pos x="2222" y="1434"/>
                </a:cxn>
                <a:cxn ang="0">
                  <a:pos x="1948" y="1394"/>
                </a:cxn>
                <a:cxn ang="0">
                  <a:pos x="1676" y="1340"/>
                </a:cxn>
                <a:cxn ang="0">
                  <a:pos x="1408" y="1272"/>
                </a:cxn>
                <a:cxn ang="0">
                  <a:pos x="1148" y="1190"/>
                </a:cxn>
                <a:cxn ang="0">
                  <a:pos x="904" y="1096"/>
                </a:cxn>
                <a:cxn ang="0">
                  <a:pos x="680" y="990"/>
                </a:cxn>
                <a:cxn ang="0">
                  <a:pos x="478" y="870"/>
                </a:cxn>
                <a:cxn ang="0">
                  <a:pos x="306" y="738"/>
                </a:cxn>
                <a:cxn ang="0">
                  <a:pos x="168" y="594"/>
                </a:cxn>
                <a:cxn ang="0">
                  <a:pos x="68" y="438"/>
                </a:cxn>
                <a:cxn ang="0">
                  <a:pos x="34" y="356"/>
                </a:cxn>
                <a:cxn ang="0">
                  <a:pos x="12" y="272"/>
                </a:cxn>
                <a:cxn ang="0">
                  <a:pos x="2" y="184"/>
                </a:cxn>
                <a:cxn ang="0">
                  <a:pos x="0" y="0"/>
                </a:cxn>
                <a:cxn ang="0">
                  <a:pos x="6" y="88"/>
                </a:cxn>
                <a:cxn ang="0">
                  <a:pos x="26" y="174"/>
                </a:cxn>
                <a:cxn ang="0">
                  <a:pos x="56" y="258"/>
                </a:cxn>
                <a:cxn ang="0">
                  <a:pos x="130" y="390"/>
                </a:cxn>
                <a:cxn ang="0">
                  <a:pos x="256" y="538"/>
                </a:cxn>
                <a:cxn ang="0">
                  <a:pos x="418" y="674"/>
                </a:cxn>
                <a:cxn ang="0">
                  <a:pos x="610" y="798"/>
                </a:cxn>
                <a:cxn ang="0">
                  <a:pos x="828" y="908"/>
                </a:cxn>
                <a:cxn ang="0">
                  <a:pos x="1066" y="1006"/>
                </a:cxn>
                <a:cxn ang="0">
                  <a:pos x="1320" y="1092"/>
                </a:cxn>
                <a:cxn ang="0">
                  <a:pos x="1586" y="1164"/>
                </a:cxn>
                <a:cxn ang="0">
                  <a:pos x="1858" y="1224"/>
                </a:cxn>
                <a:cxn ang="0">
                  <a:pos x="2132" y="1268"/>
                </a:cxn>
                <a:cxn ang="0">
                  <a:pos x="2402" y="1300"/>
                </a:cxn>
                <a:cxn ang="0">
                  <a:pos x="2664" y="1318"/>
                </a:cxn>
                <a:cxn ang="0">
                  <a:pos x="2914" y="1320"/>
                </a:cxn>
                <a:cxn ang="0">
                  <a:pos x="3146" y="1308"/>
                </a:cxn>
                <a:cxn ang="0">
                  <a:pos x="3356" y="1282"/>
                </a:cxn>
                <a:cxn ang="0">
                  <a:pos x="3538" y="1240"/>
                </a:cxn>
                <a:cxn ang="0">
                  <a:pos x="3688" y="1184"/>
                </a:cxn>
                <a:cxn ang="0">
                  <a:pos x="3800" y="1112"/>
                </a:cxn>
                <a:cxn ang="0">
                  <a:pos x="3854" y="1054"/>
                </a:cxn>
                <a:cxn ang="0">
                  <a:pos x="3880" y="1006"/>
                </a:cxn>
                <a:cxn ang="0">
                  <a:pos x="3894" y="956"/>
                </a:cxn>
                <a:cxn ang="0">
                  <a:pos x="3898" y="1072"/>
                </a:cxn>
              </a:cxnLst>
              <a:rect l="0" t="0" r="r" b="b"/>
              <a:pathLst>
                <a:path w="3898" h="1474">
                  <a:moveTo>
                    <a:pt x="3898" y="1072"/>
                  </a:moveTo>
                  <a:lnTo>
                    <a:pt x="3898" y="1072"/>
                  </a:lnTo>
                  <a:lnTo>
                    <a:pt x="3896" y="1090"/>
                  </a:lnTo>
                  <a:lnTo>
                    <a:pt x="3894" y="1108"/>
                  </a:lnTo>
                  <a:lnTo>
                    <a:pt x="3890" y="1126"/>
                  </a:lnTo>
                  <a:lnTo>
                    <a:pt x="3886" y="1144"/>
                  </a:lnTo>
                  <a:lnTo>
                    <a:pt x="3880" y="1160"/>
                  </a:lnTo>
                  <a:lnTo>
                    <a:pt x="3872" y="1176"/>
                  </a:lnTo>
                  <a:lnTo>
                    <a:pt x="3864" y="1192"/>
                  </a:lnTo>
                  <a:lnTo>
                    <a:pt x="3854" y="1208"/>
                  </a:lnTo>
                  <a:lnTo>
                    <a:pt x="3842" y="1222"/>
                  </a:lnTo>
                  <a:lnTo>
                    <a:pt x="3830" y="1238"/>
                  </a:lnTo>
                  <a:lnTo>
                    <a:pt x="3800" y="1264"/>
                  </a:lnTo>
                  <a:lnTo>
                    <a:pt x="3768" y="1290"/>
                  </a:lnTo>
                  <a:lnTo>
                    <a:pt x="3730" y="1314"/>
                  </a:lnTo>
                  <a:lnTo>
                    <a:pt x="3688" y="1338"/>
                  </a:lnTo>
                  <a:lnTo>
                    <a:pt x="3642" y="1358"/>
                  </a:lnTo>
                  <a:lnTo>
                    <a:pt x="3592" y="1376"/>
                  </a:lnTo>
                  <a:lnTo>
                    <a:pt x="3538" y="1394"/>
                  </a:lnTo>
                  <a:lnTo>
                    <a:pt x="3480" y="1410"/>
                  </a:lnTo>
                  <a:lnTo>
                    <a:pt x="3420" y="1424"/>
                  </a:lnTo>
                  <a:lnTo>
                    <a:pt x="3356" y="1436"/>
                  </a:lnTo>
                  <a:lnTo>
                    <a:pt x="3288" y="1446"/>
                  </a:lnTo>
                  <a:lnTo>
                    <a:pt x="3218" y="1454"/>
                  </a:lnTo>
                  <a:lnTo>
                    <a:pt x="3146" y="1462"/>
                  </a:lnTo>
                  <a:lnTo>
                    <a:pt x="3070" y="1468"/>
                  </a:lnTo>
                  <a:lnTo>
                    <a:pt x="2994" y="1472"/>
                  </a:lnTo>
                  <a:lnTo>
                    <a:pt x="2914" y="1474"/>
                  </a:lnTo>
                  <a:lnTo>
                    <a:pt x="2832" y="1474"/>
                  </a:lnTo>
                  <a:lnTo>
                    <a:pt x="2750" y="1474"/>
                  </a:lnTo>
                  <a:lnTo>
                    <a:pt x="2664" y="1470"/>
                  </a:lnTo>
                  <a:lnTo>
                    <a:pt x="2578" y="1466"/>
                  </a:lnTo>
                  <a:lnTo>
                    <a:pt x="2490" y="1460"/>
                  </a:lnTo>
                  <a:lnTo>
                    <a:pt x="2402" y="1454"/>
                  </a:lnTo>
                  <a:lnTo>
                    <a:pt x="2312" y="1444"/>
                  </a:lnTo>
                  <a:lnTo>
                    <a:pt x="2222" y="1434"/>
                  </a:lnTo>
                  <a:lnTo>
                    <a:pt x="2132" y="1422"/>
                  </a:lnTo>
                  <a:lnTo>
                    <a:pt x="2040" y="1408"/>
                  </a:lnTo>
                  <a:lnTo>
                    <a:pt x="1948" y="1394"/>
                  </a:lnTo>
                  <a:lnTo>
                    <a:pt x="1858" y="1376"/>
                  </a:lnTo>
                  <a:lnTo>
                    <a:pt x="1766" y="1358"/>
                  </a:lnTo>
                  <a:lnTo>
                    <a:pt x="1676" y="1340"/>
                  </a:lnTo>
                  <a:lnTo>
                    <a:pt x="1586" y="1318"/>
                  </a:lnTo>
                  <a:lnTo>
                    <a:pt x="1496" y="1296"/>
                  </a:lnTo>
                  <a:lnTo>
                    <a:pt x="1408" y="1272"/>
                  </a:lnTo>
                  <a:lnTo>
                    <a:pt x="1320" y="1246"/>
                  </a:lnTo>
                  <a:lnTo>
                    <a:pt x="1234" y="1218"/>
                  </a:lnTo>
                  <a:lnTo>
                    <a:pt x="1148" y="1190"/>
                  </a:lnTo>
                  <a:lnTo>
                    <a:pt x="1066" y="1160"/>
                  </a:lnTo>
                  <a:lnTo>
                    <a:pt x="984" y="1128"/>
                  </a:lnTo>
                  <a:lnTo>
                    <a:pt x="904" y="1096"/>
                  </a:lnTo>
                  <a:lnTo>
                    <a:pt x="828" y="1062"/>
                  </a:lnTo>
                  <a:lnTo>
                    <a:pt x="752" y="1026"/>
                  </a:lnTo>
                  <a:lnTo>
                    <a:pt x="680" y="990"/>
                  </a:lnTo>
                  <a:lnTo>
                    <a:pt x="610" y="950"/>
                  </a:lnTo>
                  <a:lnTo>
                    <a:pt x="542" y="910"/>
                  </a:lnTo>
                  <a:lnTo>
                    <a:pt x="478" y="870"/>
                  </a:lnTo>
                  <a:lnTo>
                    <a:pt x="418" y="828"/>
                  </a:lnTo>
                  <a:lnTo>
                    <a:pt x="360" y="784"/>
                  </a:lnTo>
                  <a:lnTo>
                    <a:pt x="306" y="738"/>
                  </a:lnTo>
                  <a:lnTo>
                    <a:pt x="256" y="692"/>
                  </a:lnTo>
                  <a:lnTo>
                    <a:pt x="210" y="644"/>
                  </a:lnTo>
                  <a:lnTo>
                    <a:pt x="168" y="594"/>
                  </a:lnTo>
                  <a:lnTo>
                    <a:pt x="130" y="544"/>
                  </a:lnTo>
                  <a:lnTo>
                    <a:pt x="96" y="492"/>
                  </a:lnTo>
                  <a:lnTo>
                    <a:pt x="68" y="438"/>
                  </a:lnTo>
                  <a:lnTo>
                    <a:pt x="56" y="412"/>
                  </a:lnTo>
                  <a:lnTo>
                    <a:pt x="44" y="384"/>
                  </a:lnTo>
                  <a:lnTo>
                    <a:pt x="34" y="356"/>
                  </a:lnTo>
                  <a:lnTo>
                    <a:pt x="26" y="328"/>
                  </a:lnTo>
                  <a:lnTo>
                    <a:pt x="18" y="300"/>
                  </a:lnTo>
                  <a:lnTo>
                    <a:pt x="12" y="272"/>
                  </a:lnTo>
                  <a:lnTo>
                    <a:pt x="6" y="242"/>
                  </a:lnTo>
                  <a:lnTo>
                    <a:pt x="4" y="212"/>
                  </a:lnTo>
                  <a:lnTo>
                    <a:pt x="2" y="184"/>
                  </a:lnTo>
                  <a:lnTo>
                    <a:pt x="0" y="154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30"/>
                  </a:lnTo>
                  <a:lnTo>
                    <a:pt x="4" y="60"/>
                  </a:lnTo>
                  <a:lnTo>
                    <a:pt x="6" y="88"/>
                  </a:lnTo>
                  <a:lnTo>
                    <a:pt x="12" y="118"/>
                  </a:lnTo>
                  <a:lnTo>
                    <a:pt x="18" y="146"/>
                  </a:lnTo>
                  <a:lnTo>
                    <a:pt x="26" y="174"/>
                  </a:lnTo>
                  <a:lnTo>
                    <a:pt x="34" y="202"/>
                  </a:lnTo>
                  <a:lnTo>
                    <a:pt x="44" y="230"/>
                  </a:lnTo>
                  <a:lnTo>
                    <a:pt x="56" y="258"/>
                  </a:lnTo>
                  <a:lnTo>
                    <a:pt x="68" y="286"/>
                  </a:lnTo>
                  <a:lnTo>
                    <a:pt x="96" y="338"/>
                  </a:lnTo>
                  <a:lnTo>
                    <a:pt x="130" y="390"/>
                  </a:lnTo>
                  <a:lnTo>
                    <a:pt x="168" y="440"/>
                  </a:lnTo>
                  <a:lnTo>
                    <a:pt x="210" y="490"/>
                  </a:lnTo>
                  <a:lnTo>
                    <a:pt x="256" y="538"/>
                  </a:lnTo>
                  <a:lnTo>
                    <a:pt x="306" y="584"/>
                  </a:lnTo>
                  <a:lnTo>
                    <a:pt x="360" y="630"/>
                  </a:lnTo>
                  <a:lnTo>
                    <a:pt x="418" y="674"/>
                  </a:lnTo>
                  <a:lnTo>
                    <a:pt x="478" y="716"/>
                  </a:lnTo>
                  <a:lnTo>
                    <a:pt x="542" y="758"/>
                  </a:lnTo>
                  <a:lnTo>
                    <a:pt x="610" y="798"/>
                  </a:lnTo>
                  <a:lnTo>
                    <a:pt x="680" y="836"/>
                  </a:lnTo>
                  <a:lnTo>
                    <a:pt x="752" y="872"/>
                  </a:lnTo>
                  <a:lnTo>
                    <a:pt x="828" y="908"/>
                  </a:lnTo>
                  <a:lnTo>
                    <a:pt x="904" y="942"/>
                  </a:lnTo>
                  <a:lnTo>
                    <a:pt x="984" y="976"/>
                  </a:lnTo>
                  <a:lnTo>
                    <a:pt x="1066" y="1006"/>
                  </a:lnTo>
                  <a:lnTo>
                    <a:pt x="1148" y="1036"/>
                  </a:lnTo>
                  <a:lnTo>
                    <a:pt x="1234" y="1066"/>
                  </a:lnTo>
                  <a:lnTo>
                    <a:pt x="1320" y="1092"/>
                  </a:lnTo>
                  <a:lnTo>
                    <a:pt x="1408" y="1118"/>
                  </a:lnTo>
                  <a:lnTo>
                    <a:pt x="1496" y="1142"/>
                  </a:lnTo>
                  <a:lnTo>
                    <a:pt x="1586" y="1164"/>
                  </a:lnTo>
                  <a:lnTo>
                    <a:pt x="1676" y="1186"/>
                  </a:lnTo>
                  <a:lnTo>
                    <a:pt x="1766" y="1206"/>
                  </a:lnTo>
                  <a:lnTo>
                    <a:pt x="1858" y="1224"/>
                  </a:lnTo>
                  <a:lnTo>
                    <a:pt x="1948" y="1240"/>
                  </a:lnTo>
                  <a:lnTo>
                    <a:pt x="2040" y="1256"/>
                  </a:lnTo>
                  <a:lnTo>
                    <a:pt x="2132" y="1268"/>
                  </a:lnTo>
                  <a:lnTo>
                    <a:pt x="2222" y="1280"/>
                  </a:lnTo>
                  <a:lnTo>
                    <a:pt x="2312" y="1292"/>
                  </a:lnTo>
                  <a:lnTo>
                    <a:pt x="2402" y="1300"/>
                  </a:lnTo>
                  <a:lnTo>
                    <a:pt x="2490" y="1308"/>
                  </a:lnTo>
                  <a:lnTo>
                    <a:pt x="2578" y="1314"/>
                  </a:lnTo>
                  <a:lnTo>
                    <a:pt x="2664" y="1318"/>
                  </a:lnTo>
                  <a:lnTo>
                    <a:pt x="2750" y="1320"/>
                  </a:lnTo>
                  <a:lnTo>
                    <a:pt x="2832" y="1320"/>
                  </a:lnTo>
                  <a:lnTo>
                    <a:pt x="2914" y="1320"/>
                  </a:lnTo>
                  <a:lnTo>
                    <a:pt x="2994" y="1318"/>
                  </a:lnTo>
                  <a:lnTo>
                    <a:pt x="3070" y="1314"/>
                  </a:lnTo>
                  <a:lnTo>
                    <a:pt x="3146" y="1308"/>
                  </a:lnTo>
                  <a:lnTo>
                    <a:pt x="3218" y="1302"/>
                  </a:lnTo>
                  <a:lnTo>
                    <a:pt x="3288" y="1292"/>
                  </a:lnTo>
                  <a:lnTo>
                    <a:pt x="3356" y="1282"/>
                  </a:lnTo>
                  <a:lnTo>
                    <a:pt x="3420" y="1270"/>
                  </a:lnTo>
                  <a:lnTo>
                    <a:pt x="3480" y="1256"/>
                  </a:lnTo>
                  <a:lnTo>
                    <a:pt x="3538" y="1240"/>
                  </a:lnTo>
                  <a:lnTo>
                    <a:pt x="3592" y="1224"/>
                  </a:lnTo>
                  <a:lnTo>
                    <a:pt x="3642" y="1204"/>
                  </a:lnTo>
                  <a:lnTo>
                    <a:pt x="3688" y="1184"/>
                  </a:lnTo>
                  <a:lnTo>
                    <a:pt x="3730" y="1162"/>
                  </a:lnTo>
                  <a:lnTo>
                    <a:pt x="3768" y="1138"/>
                  </a:lnTo>
                  <a:lnTo>
                    <a:pt x="3800" y="1112"/>
                  </a:lnTo>
                  <a:lnTo>
                    <a:pt x="3830" y="1084"/>
                  </a:lnTo>
                  <a:lnTo>
                    <a:pt x="3842" y="1070"/>
                  </a:lnTo>
                  <a:lnTo>
                    <a:pt x="3854" y="1054"/>
                  </a:lnTo>
                  <a:lnTo>
                    <a:pt x="3864" y="1038"/>
                  </a:lnTo>
                  <a:lnTo>
                    <a:pt x="3872" y="1024"/>
                  </a:lnTo>
                  <a:lnTo>
                    <a:pt x="3880" y="1006"/>
                  </a:lnTo>
                  <a:lnTo>
                    <a:pt x="3886" y="990"/>
                  </a:lnTo>
                  <a:lnTo>
                    <a:pt x="3890" y="974"/>
                  </a:lnTo>
                  <a:lnTo>
                    <a:pt x="3894" y="956"/>
                  </a:lnTo>
                  <a:lnTo>
                    <a:pt x="3896" y="938"/>
                  </a:lnTo>
                  <a:lnTo>
                    <a:pt x="3898" y="918"/>
                  </a:lnTo>
                  <a:lnTo>
                    <a:pt x="3898" y="1072"/>
                  </a:lnTo>
                  <a:close/>
                </a:path>
              </a:pathLst>
            </a:custGeom>
            <a:gradFill rotWithShape="0">
              <a:gsLst>
                <a:gs pos="0">
                  <a:schemeClr val="accent5"/>
                </a:gs>
                <a:gs pos="50000">
                  <a:schemeClr val="accent5">
                    <a:lumMod val="60000"/>
                    <a:lumOff val="40000"/>
                  </a:schemeClr>
                </a:gs>
                <a:gs pos="100000">
                  <a:schemeClr val="accent5"/>
                </a:gs>
              </a:gsLst>
              <a:lin ang="0" scaled="1"/>
            </a:gradFill>
            <a:ln w="3175">
              <a:noFill/>
              <a:round/>
              <a:headEnd/>
              <a:tailEnd/>
            </a:ln>
            <a:effectLst/>
          </p:spPr>
          <p:txBody>
            <a:bodyPr lIns="18288" tIns="9144" rIns="18288" bIns="9144" rtlCol="0" anchor="ctr"/>
            <a:lstStyle/>
            <a:p>
              <a:pPr algn="ctr" rtl="0">
                <a:lnSpc>
                  <a:spcPct val="85000"/>
                </a:lnSpc>
                <a:spcBef>
                  <a:spcPct val="20000"/>
                </a:spcBef>
                <a:defRPr/>
              </a:pPr>
              <a:endPara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112" charset="0"/>
              </a:endParaRPr>
            </a:p>
          </p:txBody>
        </p:sp>
        <p:sp>
          <p:nvSpPr>
            <p:cNvPr id="55" name="Forma Livre 11">
              <a:extLst>
                <a:ext uri="{FF2B5EF4-FFF2-40B4-BE49-F238E27FC236}">
                  <a16:creationId xmlns:a16="http://schemas.microsoft.com/office/drawing/2014/main" id="{80FAADD1-6E80-B942-8859-0D0C79F167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0359" y="1425482"/>
              <a:ext cx="4267438" cy="1613699"/>
            </a:xfrm>
            <a:custGeom>
              <a:avLst/>
              <a:gdLst/>
              <a:ahLst/>
              <a:cxnLst>
                <a:cxn ang="0">
                  <a:pos x="3896" y="1090"/>
                </a:cxn>
                <a:cxn ang="0">
                  <a:pos x="3886" y="1144"/>
                </a:cxn>
                <a:cxn ang="0">
                  <a:pos x="3864" y="1192"/>
                </a:cxn>
                <a:cxn ang="0">
                  <a:pos x="3830" y="1238"/>
                </a:cxn>
                <a:cxn ang="0">
                  <a:pos x="3730" y="1314"/>
                </a:cxn>
                <a:cxn ang="0">
                  <a:pos x="3592" y="1376"/>
                </a:cxn>
                <a:cxn ang="0">
                  <a:pos x="3420" y="1424"/>
                </a:cxn>
                <a:cxn ang="0">
                  <a:pos x="3218" y="1454"/>
                </a:cxn>
                <a:cxn ang="0">
                  <a:pos x="2994" y="1472"/>
                </a:cxn>
                <a:cxn ang="0">
                  <a:pos x="2750" y="1474"/>
                </a:cxn>
                <a:cxn ang="0">
                  <a:pos x="2490" y="1460"/>
                </a:cxn>
                <a:cxn ang="0">
                  <a:pos x="2222" y="1434"/>
                </a:cxn>
                <a:cxn ang="0">
                  <a:pos x="1948" y="1394"/>
                </a:cxn>
                <a:cxn ang="0">
                  <a:pos x="1676" y="1340"/>
                </a:cxn>
                <a:cxn ang="0">
                  <a:pos x="1408" y="1272"/>
                </a:cxn>
                <a:cxn ang="0">
                  <a:pos x="1148" y="1190"/>
                </a:cxn>
                <a:cxn ang="0">
                  <a:pos x="904" y="1096"/>
                </a:cxn>
                <a:cxn ang="0">
                  <a:pos x="680" y="990"/>
                </a:cxn>
                <a:cxn ang="0">
                  <a:pos x="478" y="870"/>
                </a:cxn>
                <a:cxn ang="0">
                  <a:pos x="306" y="738"/>
                </a:cxn>
                <a:cxn ang="0">
                  <a:pos x="168" y="594"/>
                </a:cxn>
                <a:cxn ang="0">
                  <a:pos x="68" y="438"/>
                </a:cxn>
                <a:cxn ang="0">
                  <a:pos x="34" y="356"/>
                </a:cxn>
                <a:cxn ang="0">
                  <a:pos x="12" y="272"/>
                </a:cxn>
                <a:cxn ang="0">
                  <a:pos x="2" y="184"/>
                </a:cxn>
                <a:cxn ang="0">
                  <a:pos x="0" y="0"/>
                </a:cxn>
                <a:cxn ang="0">
                  <a:pos x="6" y="88"/>
                </a:cxn>
                <a:cxn ang="0">
                  <a:pos x="26" y="174"/>
                </a:cxn>
                <a:cxn ang="0">
                  <a:pos x="56" y="258"/>
                </a:cxn>
                <a:cxn ang="0">
                  <a:pos x="130" y="390"/>
                </a:cxn>
                <a:cxn ang="0">
                  <a:pos x="256" y="538"/>
                </a:cxn>
                <a:cxn ang="0">
                  <a:pos x="418" y="674"/>
                </a:cxn>
                <a:cxn ang="0">
                  <a:pos x="610" y="798"/>
                </a:cxn>
                <a:cxn ang="0">
                  <a:pos x="828" y="908"/>
                </a:cxn>
                <a:cxn ang="0">
                  <a:pos x="1066" y="1006"/>
                </a:cxn>
                <a:cxn ang="0">
                  <a:pos x="1320" y="1092"/>
                </a:cxn>
                <a:cxn ang="0">
                  <a:pos x="1586" y="1164"/>
                </a:cxn>
                <a:cxn ang="0">
                  <a:pos x="1858" y="1224"/>
                </a:cxn>
                <a:cxn ang="0">
                  <a:pos x="2132" y="1268"/>
                </a:cxn>
                <a:cxn ang="0">
                  <a:pos x="2402" y="1300"/>
                </a:cxn>
                <a:cxn ang="0">
                  <a:pos x="2664" y="1318"/>
                </a:cxn>
                <a:cxn ang="0">
                  <a:pos x="2914" y="1320"/>
                </a:cxn>
                <a:cxn ang="0">
                  <a:pos x="3146" y="1308"/>
                </a:cxn>
                <a:cxn ang="0">
                  <a:pos x="3356" y="1282"/>
                </a:cxn>
                <a:cxn ang="0">
                  <a:pos x="3538" y="1240"/>
                </a:cxn>
                <a:cxn ang="0">
                  <a:pos x="3688" y="1184"/>
                </a:cxn>
                <a:cxn ang="0">
                  <a:pos x="3800" y="1112"/>
                </a:cxn>
                <a:cxn ang="0">
                  <a:pos x="3854" y="1054"/>
                </a:cxn>
                <a:cxn ang="0">
                  <a:pos x="3880" y="1006"/>
                </a:cxn>
                <a:cxn ang="0">
                  <a:pos x="3894" y="956"/>
                </a:cxn>
                <a:cxn ang="0">
                  <a:pos x="3898" y="1072"/>
                </a:cxn>
              </a:cxnLst>
              <a:rect l="0" t="0" r="r" b="b"/>
              <a:pathLst>
                <a:path w="3898" h="1474">
                  <a:moveTo>
                    <a:pt x="3898" y="1072"/>
                  </a:moveTo>
                  <a:lnTo>
                    <a:pt x="3898" y="1072"/>
                  </a:lnTo>
                  <a:lnTo>
                    <a:pt x="3896" y="1090"/>
                  </a:lnTo>
                  <a:lnTo>
                    <a:pt x="3894" y="1108"/>
                  </a:lnTo>
                  <a:lnTo>
                    <a:pt x="3890" y="1126"/>
                  </a:lnTo>
                  <a:lnTo>
                    <a:pt x="3886" y="1144"/>
                  </a:lnTo>
                  <a:lnTo>
                    <a:pt x="3880" y="1160"/>
                  </a:lnTo>
                  <a:lnTo>
                    <a:pt x="3872" y="1176"/>
                  </a:lnTo>
                  <a:lnTo>
                    <a:pt x="3864" y="1192"/>
                  </a:lnTo>
                  <a:lnTo>
                    <a:pt x="3854" y="1208"/>
                  </a:lnTo>
                  <a:lnTo>
                    <a:pt x="3842" y="1222"/>
                  </a:lnTo>
                  <a:lnTo>
                    <a:pt x="3830" y="1238"/>
                  </a:lnTo>
                  <a:lnTo>
                    <a:pt x="3800" y="1264"/>
                  </a:lnTo>
                  <a:lnTo>
                    <a:pt x="3768" y="1290"/>
                  </a:lnTo>
                  <a:lnTo>
                    <a:pt x="3730" y="1314"/>
                  </a:lnTo>
                  <a:lnTo>
                    <a:pt x="3688" y="1338"/>
                  </a:lnTo>
                  <a:lnTo>
                    <a:pt x="3642" y="1358"/>
                  </a:lnTo>
                  <a:lnTo>
                    <a:pt x="3592" y="1376"/>
                  </a:lnTo>
                  <a:lnTo>
                    <a:pt x="3538" y="1394"/>
                  </a:lnTo>
                  <a:lnTo>
                    <a:pt x="3480" y="1410"/>
                  </a:lnTo>
                  <a:lnTo>
                    <a:pt x="3420" y="1424"/>
                  </a:lnTo>
                  <a:lnTo>
                    <a:pt x="3356" y="1436"/>
                  </a:lnTo>
                  <a:lnTo>
                    <a:pt x="3288" y="1446"/>
                  </a:lnTo>
                  <a:lnTo>
                    <a:pt x="3218" y="1454"/>
                  </a:lnTo>
                  <a:lnTo>
                    <a:pt x="3146" y="1462"/>
                  </a:lnTo>
                  <a:lnTo>
                    <a:pt x="3070" y="1468"/>
                  </a:lnTo>
                  <a:lnTo>
                    <a:pt x="2994" y="1472"/>
                  </a:lnTo>
                  <a:lnTo>
                    <a:pt x="2914" y="1474"/>
                  </a:lnTo>
                  <a:lnTo>
                    <a:pt x="2832" y="1474"/>
                  </a:lnTo>
                  <a:lnTo>
                    <a:pt x="2750" y="1474"/>
                  </a:lnTo>
                  <a:lnTo>
                    <a:pt x="2664" y="1470"/>
                  </a:lnTo>
                  <a:lnTo>
                    <a:pt x="2578" y="1466"/>
                  </a:lnTo>
                  <a:lnTo>
                    <a:pt x="2490" y="1460"/>
                  </a:lnTo>
                  <a:lnTo>
                    <a:pt x="2402" y="1454"/>
                  </a:lnTo>
                  <a:lnTo>
                    <a:pt x="2312" y="1444"/>
                  </a:lnTo>
                  <a:lnTo>
                    <a:pt x="2222" y="1434"/>
                  </a:lnTo>
                  <a:lnTo>
                    <a:pt x="2132" y="1422"/>
                  </a:lnTo>
                  <a:lnTo>
                    <a:pt x="2040" y="1408"/>
                  </a:lnTo>
                  <a:lnTo>
                    <a:pt x="1948" y="1394"/>
                  </a:lnTo>
                  <a:lnTo>
                    <a:pt x="1858" y="1376"/>
                  </a:lnTo>
                  <a:lnTo>
                    <a:pt x="1766" y="1358"/>
                  </a:lnTo>
                  <a:lnTo>
                    <a:pt x="1676" y="1340"/>
                  </a:lnTo>
                  <a:lnTo>
                    <a:pt x="1586" y="1318"/>
                  </a:lnTo>
                  <a:lnTo>
                    <a:pt x="1496" y="1296"/>
                  </a:lnTo>
                  <a:lnTo>
                    <a:pt x="1408" y="1272"/>
                  </a:lnTo>
                  <a:lnTo>
                    <a:pt x="1320" y="1246"/>
                  </a:lnTo>
                  <a:lnTo>
                    <a:pt x="1234" y="1218"/>
                  </a:lnTo>
                  <a:lnTo>
                    <a:pt x="1148" y="1190"/>
                  </a:lnTo>
                  <a:lnTo>
                    <a:pt x="1066" y="1160"/>
                  </a:lnTo>
                  <a:lnTo>
                    <a:pt x="984" y="1128"/>
                  </a:lnTo>
                  <a:lnTo>
                    <a:pt x="904" y="1096"/>
                  </a:lnTo>
                  <a:lnTo>
                    <a:pt x="828" y="1062"/>
                  </a:lnTo>
                  <a:lnTo>
                    <a:pt x="752" y="1026"/>
                  </a:lnTo>
                  <a:lnTo>
                    <a:pt x="680" y="990"/>
                  </a:lnTo>
                  <a:lnTo>
                    <a:pt x="610" y="950"/>
                  </a:lnTo>
                  <a:lnTo>
                    <a:pt x="542" y="910"/>
                  </a:lnTo>
                  <a:lnTo>
                    <a:pt x="478" y="870"/>
                  </a:lnTo>
                  <a:lnTo>
                    <a:pt x="418" y="828"/>
                  </a:lnTo>
                  <a:lnTo>
                    <a:pt x="360" y="784"/>
                  </a:lnTo>
                  <a:lnTo>
                    <a:pt x="306" y="738"/>
                  </a:lnTo>
                  <a:lnTo>
                    <a:pt x="256" y="692"/>
                  </a:lnTo>
                  <a:lnTo>
                    <a:pt x="210" y="644"/>
                  </a:lnTo>
                  <a:lnTo>
                    <a:pt x="168" y="594"/>
                  </a:lnTo>
                  <a:lnTo>
                    <a:pt x="130" y="544"/>
                  </a:lnTo>
                  <a:lnTo>
                    <a:pt x="96" y="492"/>
                  </a:lnTo>
                  <a:lnTo>
                    <a:pt x="68" y="438"/>
                  </a:lnTo>
                  <a:lnTo>
                    <a:pt x="56" y="412"/>
                  </a:lnTo>
                  <a:lnTo>
                    <a:pt x="44" y="384"/>
                  </a:lnTo>
                  <a:lnTo>
                    <a:pt x="34" y="356"/>
                  </a:lnTo>
                  <a:lnTo>
                    <a:pt x="26" y="328"/>
                  </a:lnTo>
                  <a:lnTo>
                    <a:pt x="18" y="300"/>
                  </a:lnTo>
                  <a:lnTo>
                    <a:pt x="12" y="272"/>
                  </a:lnTo>
                  <a:lnTo>
                    <a:pt x="6" y="242"/>
                  </a:lnTo>
                  <a:lnTo>
                    <a:pt x="4" y="212"/>
                  </a:lnTo>
                  <a:lnTo>
                    <a:pt x="2" y="184"/>
                  </a:lnTo>
                  <a:lnTo>
                    <a:pt x="0" y="154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30"/>
                  </a:lnTo>
                  <a:lnTo>
                    <a:pt x="4" y="60"/>
                  </a:lnTo>
                  <a:lnTo>
                    <a:pt x="6" y="88"/>
                  </a:lnTo>
                  <a:lnTo>
                    <a:pt x="12" y="118"/>
                  </a:lnTo>
                  <a:lnTo>
                    <a:pt x="18" y="146"/>
                  </a:lnTo>
                  <a:lnTo>
                    <a:pt x="26" y="174"/>
                  </a:lnTo>
                  <a:lnTo>
                    <a:pt x="34" y="202"/>
                  </a:lnTo>
                  <a:lnTo>
                    <a:pt x="44" y="230"/>
                  </a:lnTo>
                  <a:lnTo>
                    <a:pt x="56" y="258"/>
                  </a:lnTo>
                  <a:lnTo>
                    <a:pt x="68" y="286"/>
                  </a:lnTo>
                  <a:lnTo>
                    <a:pt x="96" y="338"/>
                  </a:lnTo>
                  <a:lnTo>
                    <a:pt x="130" y="390"/>
                  </a:lnTo>
                  <a:lnTo>
                    <a:pt x="168" y="440"/>
                  </a:lnTo>
                  <a:lnTo>
                    <a:pt x="210" y="490"/>
                  </a:lnTo>
                  <a:lnTo>
                    <a:pt x="256" y="538"/>
                  </a:lnTo>
                  <a:lnTo>
                    <a:pt x="306" y="584"/>
                  </a:lnTo>
                  <a:lnTo>
                    <a:pt x="360" y="630"/>
                  </a:lnTo>
                  <a:lnTo>
                    <a:pt x="418" y="674"/>
                  </a:lnTo>
                  <a:lnTo>
                    <a:pt x="478" y="716"/>
                  </a:lnTo>
                  <a:lnTo>
                    <a:pt x="542" y="758"/>
                  </a:lnTo>
                  <a:lnTo>
                    <a:pt x="610" y="798"/>
                  </a:lnTo>
                  <a:lnTo>
                    <a:pt x="680" y="836"/>
                  </a:lnTo>
                  <a:lnTo>
                    <a:pt x="752" y="872"/>
                  </a:lnTo>
                  <a:lnTo>
                    <a:pt x="828" y="908"/>
                  </a:lnTo>
                  <a:lnTo>
                    <a:pt x="904" y="942"/>
                  </a:lnTo>
                  <a:lnTo>
                    <a:pt x="984" y="976"/>
                  </a:lnTo>
                  <a:lnTo>
                    <a:pt x="1066" y="1006"/>
                  </a:lnTo>
                  <a:lnTo>
                    <a:pt x="1148" y="1036"/>
                  </a:lnTo>
                  <a:lnTo>
                    <a:pt x="1234" y="1066"/>
                  </a:lnTo>
                  <a:lnTo>
                    <a:pt x="1320" y="1092"/>
                  </a:lnTo>
                  <a:lnTo>
                    <a:pt x="1408" y="1118"/>
                  </a:lnTo>
                  <a:lnTo>
                    <a:pt x="1496" y="1142"/>
                  </a:lnTo>
                  <a:lnTo>
                    <a:pt x="1586" y="1164"/>
                  </a:lnTo>
                  <a:lnTo>
                    <a:pt x="1676" y="1186"/>
                  </a:lnTo>
                  <a:lnTo>
                    <a:pt x="1766" y="1206"/>
                  </a:lnTo>
                  <a:lnTo>
                    <a:pt x="1858" y="1224"/>
                  </a:lnTo>
                  <a:lnTo>
                    <a:pt x="1948" y="1240"/>
                  </a:lnTo>
                  <a:lnTo>
                    <a:pt x="2040" y="1256"/>
                  </a:lnTo>
                  <a:lnTo>
                    <a:pt x="2132" y="1268"/>
                  </a:lnTo>
                  <a:lnTo>
                    <a:pt x="2222" y="1280"/>
                  </a:lnTo>
                  <a:lnTo>
                    <a:pt x="2312" y="1292"/>
                  </a:lnTo>
                  <a:lnTo>
                    <a:pt x="2402" y="1300"/>
                  </a:lnTo>
                  <a:lnTo>
                    <a:pt x="2490" y="1308"/>
                  </a:lnTo>
                  <a:lnTo>
                    <a:pt x="2578" y="1314"/>
                  </a:lnTo>
                  <a:lnTo>
                    <a:pt x="2664" y="1318"/>
                  </a:lnTo>
                  <a:lnTo>
                    <a:pt x="2750" y="1320"/>
                  </a:lnTo>
                  <a:lnTo>
                    <a:pt x="2832" y="1320"/>
                  </a:lnTo>
                  <a:lnTo>
                    <a:pt x="2914" y="1320"/>
                  </a:lnTo>
                  <a:lnTo>
                    <a:pt x="2994" y="1318"/>
                  </a:lnTo>
                  <a:lnTo>
                    <a:pt x="3070" y="1314"/>
                  </a:lnTo>
                  <a:lnTo>
                    <a:pt x="3146" y="1308"/>
                  </a:lnTo>
                  <a:lnTo>
                    <a:pt x="3218" y="1302"/>
                  </a:lnTo>
                  <a:lnTo>
                    <a:pt x="3288" y="1292"/>
                  </a:lnTo>
                  <a:lnTo>
                    <a:pt x="3356" y="1282"/>
                  </a:lnTo>
                  <a:lnTo>
                    <a:pt x="3420" y="1270"/>
                  </a:lnTo>
                  <a:lnTo>
                    <a:pt x="3480" y="1256"/>
                  </a:lnTo>
                  <a:lnTo>
                    <a:pt x="3538" y="1240"/>
                  </a:lnTo>
                  <a:lnTo>
                    <a:pt x="3592" y="1224"/>
                  </a:lnTo>
                  <a:lnTo>
                    <a:pt x="3642" y="1204"/>
                  </a:lnTo>
                  <a:lnTo>
                    <a:pt x="3688" y="1184"/>
                  </a:lnTo>
                  <a:lnTo>
                    <a:pt x="3730" y="1162"/>
                  </a:lnTo>
                  <a:lnTo>
                    <a:pt x="3768" y="1138"/>
                  </a:lnTo>
                  <a:lnTo>
                    <a:pt x="3800" y="1112"/>
                  </a:lnTo>
                  <a:lnTo>
                    <a:pt x="3830" y="1084"/>
                  </a:lnTo>
                  <a:lnTo>
                    <a:pt x="3842" y="1070"/>
                  </a:lnTo>
                  <a:lnTo>
                    <a:pt x="3854" y="1054"/>
                  </a:lnTo>
                  <a:lnTo>
                    <a:pt x="3864" y="1038"/>
                  </a:lnTo>
                  <a:lnTo>
                    <a:pt x="3872" y="1024"/>
                  </a:lnTo>
                  <a:lnTo>
                    <a:pt x="3880" y="1006"/>
                  </a:lnTo>
                  <a:lnTo>
                    <a:pt x="3886" y="990"/>
                  </a:lnTo>
                  <a:lnTo>
                    <a:pt x="3890" y="974"/>
                  </a:lnTo>
                  <a:lnTo>
                    <a:pt x="3894" y="956"/>
                  </a:lnTo>
                  <a:lnTo>
                    <a:pt x="3896" y="938"/>
                  </a:lnTo>
                  <a:lnTo>
                    <a:pt x="3898" y="918"/>
                  </a:lnTo>
                  <a:lnTo>
                    <a:pt x="3898" y="1072"/>
                  </a:lnTo>
                  <a:close/>
                </a:path>
              </a:pathLst>
            </a:custGeom>
            <a:gradFill rotWithShape="0">
              <a:gsLst>
                <a:gs pos="0">
                  <a:schemeClr val="accent5"/>
                </a:gs>
                <a:gs pos="50000">
                  <a:schemeClr val="accent5">
                    <a:lumMod val="60000"/>
                    <a:lumOff val="40000"/>
                  </a:schemeClr>
                </a:gs>
                <a:gs pos="100000">
                  <a:schemeClr val="accent5"/>
                </a:gs>
              </a:gsLst>
              <a:lin ang="0" scaled="1"/>
            </a:gradFill>
            <a:ln w="3175">
              <a:noFill/>
              <a:round/>
              <a:headEnd/>
              <a:tailEnd/>
            </a:ln>
            <a:effectLst/>
          </p:spPr>
          <p:txBody>
            <a:bodyPr lIns="18288" tIns="9144" rIns="18288" bIns="9144" rtlCol="0" anchor="ctr"/>
            <a:lstStyle/>
            <a:p>
              <a:pPr algn="ctr" rtl="0">
                <a:lnSpc>
                  <a:spcPct val="85000"/>
                </a:lnSpc>
                <a:spcBef>
                  <a:spcPct val="20000"/>
                </a:spcBef>
                <a:defRPr/>
              </a:pPr>
              <a:endPara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112" charset="0"/>
              </a:endParaRPr>
            </a:p>
          </p:txBody>
        </p:sp>
        <p:sp>
          <p:nvSpPr>
            <p:cNvPr id="56" name="Forma Livre 11">
              <a:extLst>
                <a:ext uri="{FF2B5EF4-FFF2-40B4-BE49-F238E27FC236}">
                  <a16:creationId xmlns:a16="http://schemas.microsoft.com/office/drawing/2014/main" id="{50340ABC-0E60-3947-95CD-C436AAD943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4775" y="299682"/>
              <a:ext cx="4803614" cy="1816450"/>
            </a:xfrm>
            <a:custGeom>
              <a:avLst/>
              <a:gdLst/>
              <a:ahLst/>
              <a:cxnLst>
                <a:cxn ang="0">
                  <a:pos x="3896" y="1090"/>
                </a:cxn>
                <a:cxn ang="0">
                  <a:pos x="3886" y="1144"/>
                </a:cxn>
                <a:cxn ang="0">
                  <a:pos x="3864" y="1192"/>
                </a:cxn>
                <a:cxn ang="0">
                  <a:pos x="3830" y="1238"/>
                </a:cxn>
                <a:cxn ang="0">
                  <a:pos x="3730" y="1314"/>
                </a:cxn>
                <a:cxn ang="0">
                  <a:pos x="3592" y="1376"/>
                </a:cxn>
                <a:cxn ang="0">
                  <a:pos x="3420" y="1424"/>
                </a:cxn>
                <a:cxn ang="0">
                  <a:pos x="3218" y="1454"/>
                </a:cxn>
                <a:cxn ang="0">
                  <a:pos x="2994" y="1472"/>
                </a:cxn>
                <a:cxn ang="0">
                  <a:pos x="2750" y="1474"/>
                </a:cxn>
                <a:cxn ang="0">
                  <a:pos x="2490" y="1460"/>
                </a:cxn>
                <a:cxn ang="0">
                  <a:pos x="2222" y="1434"/>
                </a:cxn>
                <a:cxn ang="0">
                  <a:pos x="1948" y="1394"/>
                </a:cxn>
                <a:cxn ang="0">
                  <a:pos x="1676" y="1340"/>
                </a:cxn>
                <a:cxn ang="0">
                  <a:pos x="1408" y="1272"/>
                </a:cxn>
                <a:cxn ang="0">
                  <a:pos x="1148" y="1190"/>
                </a:cxn>
                <a:cxn ang="0">
                  <a:pos x="904" y="1096"/>
                </a:cxn>
                <a:cxn ang="0">
                  <a:pos x="680" y="990"/>
                </a:cxn>
                <a:cxn ang="0">
                  <a:pos x="478" y="870"/>
                </a:cxn>
                <a:cxn ang="0">
                  <a:pos x="306" y="738"/>
                </a:cxn>
                <a:cxn ang="0">
                  <a:pos x="168" y="594"/>
                </a:cxn>
                <a:cxn ang="0">
                  <a:pos x="68" y="438"/>
                </a:cxn>
                <a:cxn ang="0">
                  <a:pos x="34" y="356"/>
                </a:cxn>
                <a:cxn ang="0">
                  <a:pos x="12" y="272"/>
                </a:cxn>
                <a:cxn ang="0">
                  <a:pos x="2" y="184"/>
                </a:cxn>
                <a:cxn ang="0">
                  <a:pos x="0" y="0"/>
                </a:cxn>
                <a:cxn ang="0">
                  <a:pos x="6" y="88"/>
                </a:cxn>
                <a:cxn ang="0">
                  <a:pos x="26" y="174"/>
                </a:cxn>
                <a:cxn ang="0">
                  <a:pos x="56" y="258"/>
                </a:cxn>
                <a:cxn ang="0">
                  <a:pos x="130" y="390"/>
                </a:cxn>
                <a:cxn ang="0">
                  <a:pos x="256" y="538"/>
                </a:cxn>
                <a:cxn ang="0">
                  <a:pos x="418" y="674"/>
                </a:cxn>
                <a:cxn ang="0">
                  <a:pos x="610" y="798"/>
                </a:cxn>
                <a:cxn ang="0">
                  <a:pos x="828" y="908"/>
                </a:cxn>
                <a:cxn ang="0">
                  <a:pos x="1066" y="1006"/>
                </a:cxn>
                <a:cxn ang="0">
                  <a:pos x="1320" y="1092"/>
                </a:cxn>
                <a:cxn ang="0">
                  <a:pos x="1586" y="1164"/>
                </a:cxn>
                <a:cxn ang="0">
                  <a:pos x="1858" y="1224"/>
                </a:cxn>
                <a:cxn ang="0">
                  <a:pos x="2132" y="1268"/>
                </a:cxn>
                <a:cxn ang="0">
                  <a:pos x="2402" y="1300"/>
                </a:cxn>
                <a:cxn ang="0">
                  <a:pos x="2664" y="1318"/>
                </a:cxn>
                <a:cxn ang="0">
                  <a:pos x="2914" y="1320"/>
                </a:cxn>
                <a:cxn ang="0">
                  <a:pos x="3146" y="1308"/>
                </a:cxn>
                <a:cxn ang="0">
                  <a:pos x="3356" y="1282"/>
                </a:cxn>
                <a:cxn ang="0">
                  <a:pos x="3538" y="1240"/>
                </a:cxn>
                <a:cxn ang="0">
                  <a:pos x="3688" y="1184"/>
                </a:cxn>
                <a:cxn ang="0">
                  <a:pos x="3800" y="1112"/>
                </a:cxn>
                <a:cxn ang="0">
                  <a:pos x="3854" y="1054"/>
                </a:cxn>
                <a:cxn ang="0">
                  <a:pos x="3880" y="1006"/>
                </a:cxn>
                <a:cxn ang="0">
                  <a:pos x="3894" y="956"/>
                </a:cxn>
                <a:cxn ang="0">
                  <a:pos x="3898" y="1072"/>
                </a:cxn>
              </a:cxnLst>
              <a:rect l="0" t="0" r="r" b="b"/>
              <a:pathLst>
                <a:path w="3898" h="1474">
                  <a:moveTo>
                    <a:pt x="3898" y="1072"/>
                  </a:moveTo>
                  <a:lnTo>
                    <a:pt x="3898" y="1072"/>
                  </a:lnTo>
                  <a:lnTo>
                    <a:pt x="3896" y="1090"/>
                  </a:lnTo>
                  <a:lnTo>
                    <a:pt x="3894" y="1108"/>
                  </a:lnTo>
                  <a:lnTo>
                    <a:pt x="3890" y="1126"/>
                  </a:lnTo>
                  <a:lnTo>
                    <a:pt x="3886" y="1144"/>
                  </a:lnTo>
                  <a:lnTo>
                    <a:pt x="3880" y="1160"/>
                  </a:lnTo>
                  <a:lnTo>
                    <a:pt x="3872" y="1176"/>
                  </a:lnTo>
                  <a:lnTo>
                    <a:pt x="3864" y="1192"/>
                  </a:lnTo>
                  <a:lnTo>
                    <a:pt x="3854" y="1208"/>
                  </a:lnTo>
                  <a:lnTo>
                    <a:pt x="3842" y="1222"/>
                  </a:lnTo>
                  <a:lnTo>
                    <a:pt x="3830" y="1238"/>
                  </a:lnTo>
                  <a:lnTo>
                    <a:pt x="3800" y="1264"/>
                  </a:lnTo>
                  <a:lnTo>
                    <a:pt x="3768" y="1290"/>
                  </a:lnTo>
                  <a:lnTo>
                    <a:pt x="3730" y="1314"/>
                  </a:lnTo>
                  <a:lnTo>
                    <a:pt x="3688" y="1338"/>
                  </a:lnTo>
                  <a:lnTo>
                    <a:pt x="3642" y="1358"/>
                  </a:lnTo>
                  <a:lnTo>
                    <a:pt x="3592" y="1376"/>
                  </a:lnTo>
                  <a:lnTo>
                    <a:pt x="3538" y="1394"/>
                  </a:lnTo>
                  <a:lnTo>
                    <a:pt x="3480" y="1410"/>
                  </a:lnTo>
                  <a:lnTo>
                    <a:pt x="3420" y="1424"/>
                  </a:lnTo>
                  <a:lnTo>
                    <a:pt x="3356" y="1436"/>
                  </a:lnTo>
                  <a:lnTo>
                    <a:pt x="3288" y="1446"/>
                  </a:lnTo>
                  <a:lnTo>
                    <a:pt x="3218" y="1454"/>
                  </a:lnTo>
                  <a:lnTo>
                    <a:pt x="3146" y="1462"/>
                  </a:lnTo>
                  <a:lnTo>
                    <a:pt x="3070" y="1468"/>
                  </a:lnTo>
                  <a:lnTo>
                    <a:pt x="2994" y="1472"/>
                  </a:lnTo>
                  <a:lnTo>
                    <a:pt x="2914" y="1474"/>
                  </a:lnTo>
                  <a:lnTo>
                    <a:pt x="2832" y="1474"/>
                  </a:lnTo>
                  <a:lnTo>
                    <a:pt x="2750" y="1474"/>
                  </a:lnTo>
                  <a:lnTo>
                    <a:pt x="2664" y="1470"/>
                  </a:lnTo>
                  <a:lnTo>
                    <a:pt x="2578" y="1466"/>
                  </a:lnTo>
                  <a:lnTo>
                    <a:pt x="2490" y="1460"/>
                  </a:lnTo>
                  <a:lnTo>
                    <a:pt x="2402" y="1454"/>
                  </a:lnTo>
                  <a:lnTo>
                    <a:pt x="2312" y="1444"/>
                  </a:lnTo>
                  <a:lnTo>
                    <a:pt x="2222" y="1434"/>
                  </a:lnTo>
                  <a:lnTo>
                    <a:pt x="2132" y="1422"/>
                  </a:lnTo>
                  <a:lnTo>
                    <a:pt x="2040" y="1408"/>
                  </a:lnTo>
                  <a:lnTo>
                    <a:pt x="1948" y="1394"/>
                  </a:lnTo>
                  <a:lnTo>
                    <a:pt x="1858" y="1376"/>
                  </a:lnTo>
                  <a:lnTo>
                    <a:pt x="1766" y="1358"/>
                  </a:lnTo>
                  <a:lnTo>
                    <a:pt x="1676" y="1340"/>
                  </a:lnTo>
                  <a:lnTo>
                    <a:pt x="1586" y="1318"/>
                  </a:lnTo>
                  <a:lnTo>
                    <a:pt x="1496" y="1296"/>
                  </a:lnTo>
                  <a:lnTo>
                    <a:pt x="1408" y="1272"/>
                  </a:lnTo>
                  <a:lnTo>
                    <a:pt x="1320" y="1246"/>
                  </a:lnTo>
                  <a:lnTo>
                    <a:pt x="1234" y="1218"/>
                  </a:lnTo>
                  <a:lnTo>
                    <a:pt x="1148" y="1190"/>
                  </a:lnTo>
                  <a:lnTo>
                    <a:pt x="1066" y="1160"/>
                  </a:lnTo>
                  <a:lnTo>
                    <a:pt x="984" y="1128"/>
                  </a:lnTo>
                  <a:lnTo>
                    <a:pt x="904" y="1096"/>
                  </a:lnTo>
                  <a:lnTo>
                    <a:pt x="828" y="1062"/>
                  </a:lnTo>
                  <a:lnTo>
                    <a:pt x="752" y="1026"/>
                  </a:lnTo>
                  <a:lnTo>
                    <a:pt x="680" y="990"/>
                  </a:lnTo>
                  <a:lnTo>
                    <a:pt x="610" y="950"/>
                  </a:lnTo>
                  <a:lnTo>
                    <a:pt x="542" y="910"/>
                  </a:lnTo>
                  <a:lnTo>
                    <a:pt x="478" y="870"/>
                  </a:lnTo>
                  <a:lnTo>
                    <a:pt x="418" y="828"/>
                  </a:lnTo>
                  <a:lnTo>
                    <a:pt x="360" y="784"/>
                  </a:lnTo>
                  <a:lnTo>
                    <a:pt x="306" y="738"/>
                  </a:lnTo>
                  <a:lnTo>
                    <a:pt x="256" y="692"/>
                  </a:lnTo>
                  <a:lnTo>
                    <a:pt x="210" y="644"/>
                  </a:lnTo>
                  <a:lnTo>
                    <a:pt x="168" y="594"/>
                  </a:lnTo>
                  <a:lnTo>
                    <a:pt x="130" y="544"/>
                  </a:lnTo>
                  <a:lnTo>
                    <a:pt x="96" y="492"/>
                  </a:lnTo>
                  <a:lnTo>
                    <a:pt x="68" y="438"/>
                  </a:lnTo>
                  <a:lnTo>
                    <a:pt x="56" y="412"/>
                  </a:lnTo>
                  <a:lnTo>
                    <a:pt x="44" y="384"/>
                  </a:lnTo>
                  <a:lnTo>
                    <a:pt x="34" y="356"/>
                  </a:lnTo>
                  <a:lnTo>
                    <a:pt x="26" y="328"/>
                  </a:lnTo>
                  <a:lnTo>
                    <a:pt x="18" y="300"/>
                  </a:lnTo>
                  <a:lnTo>
                    <a:pt x="12" y="272"/>
                  </a:lnTo>
                  <a:lnTo>
                    <a:pt x="6" y="242"/>
                  </a:lnTo>
                  <a:lnTo>
                    <a:pt x="4" y="212"/>
                  </a:lnTo>
                  <a:lnTo>
                    <a:pt x="2" y="184"/>
                  </a:lnTo>
                  <a:lnTo>
                    <a:pt x="0" y="154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30"/>
                  </a:lnTo>
                  <a:lnTo>
                    <a:pt x="4" y="60"/>
                  </a:lnTo>
                  <a:lnTo>
                    <a:pt x="6" y="88"/>
                  </a:lnTo>
                  <a:lnTo>
                    <a:pt x="12" y="118"/>
                  </a:lnTo>
                  <a:lnTo>
                    <a:pt x="18" y="146"/>
                  </a:lnTo>
                  <a:lnTo>
                    <a:pt x="26" y="174"/>
                  </a:lnTo>
                  <a:lnTo>
                    <a:pt x="34" y="202"/>
                  </a:lnTo>
                  <a:lnTo>
                    <a:pt x="44" y="230"/>
                  </a:lnTo>
                  <a:lnTo>
                    <a:pt x="56" y="258"/>
                  </a:lnTo>
                  <a:lnTo>
                    <a:pt x="68" y="286"/>
                  </a:lnTo>
                  <a:lnTo>
                    <a:pt x="96" y="338"/>
                  </a:lnTo>
                  <a:lnTo>
                    <a:pt x="130" y="390"/>
                  </a:lnTo>
                  <a:lnTo>
                    <a:pt x="168" y="440"/>
                  </a:lnTo>
                  <a:lnTo>
                    <a:pt x="210" y="490"/>
                  </a:lnTo>
                  <a:lnTo>
                    <a:pt x="256" y="538"/>
                  </a:lnTo>
                  <a:lnTo>
                    <a:pt x="306" y="584"/>
                  </a:lnTo>
                  <a:lnTo>
                    <a:pt x="360" y="630"/>
                  </a:lnTo>
                  <a:lnTo>
                    <a:pt x="418" y="674"/>
                  </a:lnTo>
                  <a:lnTo>
                    <a:pt x="478" y="716"/>
                  </a:lnTo>
                  <a:lnTo>
                    <a:pt x="542" y="758"/>
                  </a:lnTo>
                  <a:lnTo>
                    <a:pt x="610" y="798"/>
                  </a:lnTo>
                  <a:lnTo>
                    <a:pt x="680" y="836"/>
                  </a:lnTo>
                  <a:lnTo>
                    <a:pt x="752" y="872"/>
                  </a:lnTo>
                  <a:lnTo>
                    <a:pt x="828" y="908"/>
                  </a:lnTo>
                  <a:lnTo>
                    <a:pt x="904" y="942"/>
                  </a:lnTo>
                  <a:lnTo>
                    <a:pt x="984" y="976"/>
                  </a:lnTo>
                  <a:lnTo>
                    <a:pt x="1066" y="1006"/>
                  </a:lnTo>
                  <a:lnTo>
                    <a:pt x="1148" y="1036"/>
                  </a:lnTo>
                  <a:lnTo>
                    <a:pt x="1234" y="1066"/>
                  </a:lnTo>
                  <a:lnTo>
                    <a:pt x="1320" y="1092"/>
                  </a:lnTo>
                  <a:lnTo>
                    <a:pt x="1408" y="1118"/>
                  </a:lnTo>
                  <a:lnTo>
                    <a:pt x="1496" y="1142"/>
                  </a:lnTo>
                  <a:lnTo>
                    <a:pt x="1586" y="1164"/>
                  </a:lnTo>
                  <a:lnTo>
                    <a:pt x="1676" y="1186"/>
                  </a:lnTo>
                  <a:lnTo>
                    <a:pt x="1766" y="1206"/>
                  </a:lnTo>
                  <a:lnTo>
                    <a:pt x="1858" y="1224"/>
                  </a:lnTo>
                  <a:lnTo>
                    <a:pt x="1948" y="1240"/>
                  </a:lnTo>
                  <a:lnTo>
                    <a:pt x="2040" y="1256"/>
                  </a:lnTo>
                  <a:lnTo>
                    <a:pt x="2132" y="1268"/>
                  </a:lnTo>
                  <a:lnTo>
                    <a:pt x="2222" y="1280"/>
                  </a:lnTo>
                  <a:lnTo>
                    <a:pt x="2312" y="1292"/>
                  </a:lnTo>
                  <a:lnTo>
                    <a:pt x="2402" y="1300"/>
                  </a:lnTo>
                  <a:lnTo>
                    <a:pt x="2490" y="1308"/>
                  </a:lnTo>
                  <a:lnTo>
                    <a:pt x="2578" y="1314"/>
                  </a:lnTo>
                  <a:lnTo>
                    <a:pt x="2664" y="1318"/>
                  </a:lnTo>
                  <a:lnTo>
                    <a:pt x="2750" y="1320"/>
                  </a:lnTo>
                  <a:lnTo>
                    <a:pt x="2832" y="1320"/>
                  </a:lnTo>
                  <a:lnTo>
                    <a:pt x="2914" y="1320"/>
                  </a:lnTo>
                  <a:lnTo>
                    <a:pt x="2994" y="1318"/>
                  </a:lnTo>
                  <a:lnTo>
                    <a:pt x="3070" y="1314"/>
                  </a:lnTo>
                  <a:lnTo>
                    <a:pt x="3146" y="1308"/>
                  </a:lnTo>
                  <a:lnTo>
                    <a:pt x="3218" y="1302"/>
                  </a:lnTo>
                  <a:lnTo>
                    <a:pt x="3288" y="1292"/>
                  </a:lnTo>
                  <a:lnTo>
                    <a:pt x="3356" y="1282"/>
                  </a:lnTo>
                  <a:lnTo>
                    <a:pt x="3420" y="1270"/>
                  </a:lnTo>
                  <a:lnTo>
                    <a:pt x="3480" y="1256"/>
                  </a:lnTo>
                  <a:lnTo>
                    <a:pt x="3538" y="1240"/>
                  </a:lnTo>
                  <a:lnTo>
                    <a:pt x="3592" y="1224"/>
                  </a:lnTo>
                  <a:lnTo>
                    <a:pt x="3642" y="1204"/>
                  </a:lnTo>
                  <a:lnTo>
                    <a:pt x="3688" y="1184"/>
                  </a:lnTo>
                  <a:lnTo>
                    <a:pt x="3730" y="1162"/>
                  </a:lnTo>
                  <a:lnTo>
                    <a:pt x="3768" y="1138"/>
                  </a:lnTo>
                  <a:lnTo>
                    <a:pt x="3800" y="1112"/>
                  </a:lnTo>
                  <a:lnTo>
                    <a:pt x="3830" y="1084"/>
                  </a:lnTo>
                  <a:lnTo>
                    <a:pt x="3842" y="1070"/>
                  </a:lnTo>
                  <a:lnTo>
                    <a:pt x="3854" y="1054"/>
                  </a:lnTo>
                  <a:lnTo>
                    <a:pt x="3864" y="1038"/>
                  </a:lnTo>
                  <a:lnTo>
                    <a:pt x="3872" y="1024"/>
                  </a:lnTo>
                  <a:lnTo>
                    <a:pt x="3880" y="1006"/>
                  </a:lnTo>
                  <a:lnTo>
                    <a:pt x="3886" y="990"/>
                  </a:lnTo>
                  <a:lnTo>
                    <a:pt x="3890" y="974"/>
                  </a:lnTo>
                  <a:lnTo>
                    <a:pt x="3894" y="956"/>
                  </a:lnTo>
                  <a:lnTo>
                    <a:pt x="3896" y="938"/>
                  </a:lnTo>
                  <a:lnTo>
                    <a:pt x="3898" y="918"/>
                  </a:lnTo>
                  <a:lnTo>
                    <a:pt x="3898" y="1072"/>
                  </a:lnTo>
                  <a:close/>
                </a:path>
              </a:pathLst>
            </a:custGeom>
            <a:gradFill rotWithShape="0">
              <a:gsLst>
                <a:gs pos="0">
                  <a:schemeClr val="accent5"/>
                </a:gs>
                <a:gs pos="50000">
                  <a:schemeClr val="accent5">
                    <a:lumMod val="60000"/>
                    <a:lumOff val="40000"/>
                  </a:schemeClr>
                </a:gs>
                <a:gs pos="100000">
                  <a:schemeClr val="accent5"/>
                </a:gs>
              </a:gsLst>
              <a:lin ang="0" scaled="1"/>
            </a:gradFill>
            <a:ln w="3175">
              <a:noFill/>
              <a:round/>
              <a:headEnd/>
              <a:tailEnd/>
            </a:ln>
            <a:effectLst/>
          </p:spPr>
          <p:txBody>
            <a:bodyPr lIns="18288" tIns="9144" rIns="18288" bIns="9144" rtlCol="0" anchor="ctr"/>
            <a:lstStyle/>
            <a:p>
              <a:pPr algn="ctr" rtl="0">
                <a:lnSpc>
                  <a:spcPct val="85000"/>
                </a:lnSpc>
                <a:spcBef>
                  <a:spcPct val="20000"/>
                </a:spcBef>
                <a:defRPr/>
              </a:pPr>
              <a:endPara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112" charset="0"/>
              </a:endParaRPr>
            </a:p>
          </p:txBody>
        </p:sp>
        <p:sp>
          <p:nvSpPr>
            <p:cNvPr id="57" name="Forma Livre 11">
              <a:extLst>
                <a:ext uri="{FF2B5EF4-FFF2-40B4-BE49-F238E27FC236}">
                  <a16:creationId xmlns:a16="http://schemas.microsoft.com/office/drawing/2014/main" id="{2A9AF427-43B2-8C4E-B6B8-0EBBCC3E82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549" y="-953922"/>
              <a:ext cx="5433366" cy="2054586"/>
            </a:xfrm>
            <a:custGeom>
              <a:avLst/>
              <a:gdLst/>
              <a:ahLst/>
              <a:cxnLst>
                <a:cxn ang="0">
                  <a:pos x="3896" y="1090"/>
                </a:cxn>
                <a:cxn ang="0">
                  <a:pos x="3886" y="1144"/>
                </a:cxn>
                <a:cxn ang="0">
                  <a:pos x="3864" y="1192"/>
                </a:cxn>
                <a:cxn ang="0">
                  <a:pos x="3830" y="1238"/>
                </a:cxn>
                <a:cxn ang="0">
                  <a:pos x="3730" y="1314"/>
                </a:cxn>
                <a:cxn ang="0">
                  <a:pos x="3592" y="1376"/>
                </a:cxn>
                <a:cxn ang="0">
                  <a:pos x="3420" y="1424"/>
                </a:cxn>
                <a:cxn ang="0">
                  <a:pos x="3218" y="1454"/>
                </a:cxn>
                <a:cxn ang="0">
                  <a:pos x="2994" y="1472"/>
                </a:cxn>
                <a:cxn ang="0">
                  <a:pos x="2750" y="1474"/>
                </a:cxn>
                <a:cxn ang="0">
                  <a:pos x="2490" y="1460"/>
                </a:cxn>
                <a:cxn ang="0">
                  <a:pos x="2222" y="1434"/>
                </a:cxn>
                <a:cxn ang="0">
                  <a:pos x="1948" y="1394"/>
                </a:cxn>
                <a:cxn ang="0">
                  <a:pos x="1676" y="1340"/>
                </a:cxn>
                <a:cxn ang="0">
                  <a:pos x="1408" y="1272"/>
                </a:cxn>
                <a:cxn ang="0">
                  <a:pos x="1148" y="1190"/>
                </a:cxn>
                <a:cxn ang="0">
                  <a:pos x="904" y="1096"/>
                </a:cxn>
                <a:cxn ang="0">
                  <a:pos x="680" y="990"/>
                </a:cxn>
                <a:cxn ang="0">
                  <a:pos x="478" y="870"/>
                </a:cxn>
                <a:cxn ang="0">
                  <a:pos x="306" y="738"/>
                </a:cxn>
                <a:cxn ang="0">
                  <a:pos x="168" y="594"/>
                </a:cxn>
                <a:cxn ang="0">
                  <a:pos x="68" y="438"/>
                </a:cxn>
                <a:cxn ang="0">
                  <a:pos x="34" y="356"/>
                </a:cxn>
                <a:cxn ang="0">
                  <a:pos x="12" y="272"/>
                </a:cxn>
                <a:cxn ang="0">
                  <a:pos x="2" y="184"/>
                </a:cxn>
                <a:cxn ang="0">
                  <a:pos x="0" y="0"/>
                </a:cxn>
                <a:cxn ang="0">
                  <a:pos x="6" y="88"/>
                </a:cxn>
                <a:cxn ang="0">
                  <a:pos x="26" y="174"/>
                </a:cxn>
                <a:cxn ang="0">
                  <a:pos x="56" y="258"/>
                </a:cxn>
                <a:cxn ang="0">
                  <a:pos x="130" y="390"/>
                </a:cxn>
                <a:cxn ang="0">
                  <a:pos x="256" y="538"/>
                </a:cxn>
                <a:cxn ang="0">
                  <a:pos x="418" y="674"/>
                </a:cxn>
                <a:cxn ang="0">
                  <a:pos x="610" y="798"/>
                </a:cxn>
                <a:cxn ang="0">
                  <a:pos x="828" y="908"/>
                </a:cxn>
                <a:cxn ang="0">
                  <a:pos x="1066" y="1006"/>
                </a:cxn>
                <a:cxn ang="0">
                  <a:pos x="1320" y="1092"/>
                </a:cxn>
                <a:cxn ang="0">
                  <a:pos x="1586" y="1164"/>
                </a:cxn>
                <a:cxn ang="0">
                  <a:pos x="1858" y="1224"/>
                </a:cxn>
                <a:cxn ang="0">
                  <a:pos x="2132" y="1268"/>
                </a:cxn>
                <a:cxn ang="0">
                  <a:pos x="2402" y="1300"/>
                </a:cxn>
                <a:cxn ang="0">
                  <a:pos x="2664" y="1318"/>
                </a:cxn>
                <a:cxn ang="0">
                  <a:pos x="2914" y="1320"/>
                </a:cxn>
                <a:cxn ang="0">
                  <a:pos x="3146" y="1308"/>
                </a:cxn>
                <a:cxn ang="0">
                  <a:pos x="3356" y="1282"/>
                </a:cxn>
                <a:cxn ang="0">
                  <a:pos x="3538" y="1240"/>
                </a:cxn>
                <a:cxn ang="0">
                  <a:pos x="3688" y="1184"/>
                </a:cxn>
                <a:cxn ang="0">
                  <a:pos x="3800" y="1112"/>
                </a:cxn>
                <a:cxn ang="0">
                  <a:pos x="3854" y="1054"/>
                </a:cxn>
                <a:cxn ang="0">
                  <a:pos x="3880" y="1006"/>
                </a:cxn>
                <a:cxn ang="0">
                  <a:pos x="3894" y="956"/>
                </a:cxn>
                <a:cxn ang="0">
                  <a:pos x="3898" y="1072"/>
                </a:cxn>
              </a:cxnLst>
              <a:rect l="0" t="0" r="r" b="b"/>
              <a:pathLst>
                <a:path w="3898" h="1474">
                  <a:moveTo>
                    <a:pt x="3898" y="1072"/>
                  </a:moveTo>
                  <a:lnTo>
                    <a:pt x="3898" y="1072"/>
                  </a:lnTo>
                  <a:lnTo>
                    <a:pt x="3896" y="1090"/>
                  </a:lnTo>
                  <a:lnTo>
                    <a:pt x="3894" y="1108"/>
                  </a:lnTo>
                  <a:lnTo>
                    <a:pt x="3890" y="1126"/>
                  </a:lnTo>
                  <a:lnTo>
                    <a:pt x="3886" y="1144"/>
                  </a:lnTo>
                  <a:lnTo>
                    <a:pt x="3880" y="1160"/>
                  </a:lnTo>
                  <a:lnTo>
                    <a:pt x="3872" y="1176"/>
                  </a:lnTo>
                  <a:lnTo>
                    <a:pt x="3864" y="1192"/>
                  </a:lnTo>
                  <a:lnTo>
                    <a:pt x="3854" y="1208"/>
                  </a:lnTo>
                  <a:lnTo>
                    <a:pt x="3842" y="1222"/>
                  </a:lnTo>
                  <a:lnTo>
                    <a:pt x="3830" y="1238"/>
                  </a:lnTo>
                  <a:lnTo>
                    <a:pt x="3800" y="1264"/>
                  </a:lnTo>
                  <a:lnTo>
                    <a:pt x="3768" y="1290"/>
                  </a:lnTo>
                  <a:lnTo>
                    <a:pt x="3730" y="1314"/>
                  </a:lnTo>
                  <a:lnTo>
                    <a:pt x="3688" y="1338"/>
                  </a:lnTo>
                  <a:lnTo>
                    <a:pt x="3642" y="1358"/>
                  </a:lnTo>
                  <a:lnTo>
                    <a:pt x="3592" y="1376"/>
                  </a:lnTo>
                  <a:lnTo>
                    <a:pt x="3538" y="1394"/>
                  </a:lnTo>
                  <a:lnTo>
                    <a:pt x="3480" y="1410"/>
                  </a:lnTo>
                  <a:lnTo>
                    <a:pt x="3420" y="1424"/>
                  </a:lnTo>
                  <a:lnTo>
                    <a:pt x="3356" y="1436"/>
                  </a:lnTo>
                  <a:lnTo>
                    <a:pt x="3288" y="1446"/>
                  </a:lnTo>
                  <a:lnTo>
                    <a:pt x="3218" y="1454"/>
                  </a:lnTo>
                  <a:lnTo>
                    <a:pt x="3146" y="1462"/>
                  </a:lnTo>
                  <a:lnTo>
                    <a:pt x="3070" y="1468"/>
                  </a:lnTo>
                  <a:lnTo>
                    <a:pt x="2994" y="1472"/>
                  </a:lnTo>
                  <a:lnTo>
                    <a:pt x="2914" y="1474"/>
                  </a:lnTo>
                  <a:lnTo>
                    <a:pt x="2832" y="1474"/>
                  </a:lnTo>
                  <a:lnTo>
                    <a:pt x="2750" y="1474"/>
                  </a:lnTo>
                  <a:lnTo>
                    <a:pt x="2664" y="1470"/>
                  </a:lnTo>
                  <a:lnTo>
                    <a:pt x="2578" y="1466"/>
                  </a:lnTo>
                  <a:lnTo>
                    <a:pt x="2490" y="1460"/>
                  </a:lnTo>
                  <a:lnTo>
                    <a:pt x="2402" y="1454"/>
                  </a:lnTo>
                  <a:lnTo>
                    <a:pt x="2312" y="1444"/>
                  </a:lnTo>
                  <a:lnTo>
                    <a:pt x="2222" y="1434"/>
                  </a:lnTo>
                  <a:lnTo>
                    <a:pt x="2132" y="1422"/>
                  </a:lnTo>
                  <a:lnTo>
                    <a:pt x="2040" y="1408"/>
                  </a:lnTo>
                  <a:lnTo>
                    <a:pt x="1948" y="1394"/>
                  </a:lnTo>
                  <a:lnTo>
                    <a:pt x="1858" y="1376"/>
                  </a:lnTo>
                  <a:lnTo>
                    <a:pt x="1766" y="1358"/>
                  </a:lnTo>
                  <a:lnTo>
                    <a:pt x="1676" y="1340"/>
                  </a:lnTo>
                  <a:lnTo>
                    <a:pt x="1586" y="1318"/>
                  </a:lnTo>
                  <a:lnTo>
                    <a:pt x="1496" y="1296"/>
                  </a:lnTo>
                  <a:lnTo>
                    <a:pt x="1408" y="1272"/>
                  </a:lnTo>
                  <a:lnTo>
                    <a:pt x="1320" y="1246"/>
                  </a:lnTo>
                  <a:lnTo>
                    <a:pt x="1234" y="1218"/>
                  </a:lnTo>
                  <a:lnTo>
                    <a:pt x="1148" y="1190"/>
                  </a:lnTo>
                  <a:lnTo>
                    <a:pt x="1066" y="1160"/>
                  </a:lnTo>
                  <a:lnTo>
                    <a:pt x="984" y="1128"/>
                  </a:lnTo>
                  <a:lnTo>
                    <a:pt x="904" y="1096"/>
                  </a:lnTo>
                  <a:lnTo>
                    <a:pt x="828" y="1062"/>
                  </a:lnTo>
                  <a:lnTo>
                    <a:pt x="752" y="1026"/>
                  </a:lnTo>
                  <a:lnTo>
                    <a:pt x="680" y="990"/>
                  </a:lnTo>
                  <a:lnTo>
                    <a:pt x="610" y="950"/>
                  </a:lnTo>
                  <a:lnTo>
                    <a:pt x="542" y="910"/>
                  </a:lnTo>
                  <a:lnTo>
                    <a:pt x="478" y="870"/>
                  </a:lnTo>
                  <a:lnTo>
                    <a:pt x="418" y="828"/>
                  </a:lnTo>
                  <a:lnTo>
                    <a:pt x="360" y="784"/>
                  </a:lnTo>
                  <a:lnTo>
                    <a:pt x="306" y="738"/>
                  </a:lnTo>
                  <a:lnTo>
                    <a:pt x="256" y="692"/>
                  </a:lnTo>
                  <a:lnTo>
                    <a:pt x="210" y="644"/>
                  </a:lnTo>
                  <a:lnTo>
                    <a:pt x="168" y="594"/>
                  </a:lnTo>
                  <a:lnTo>
                    <a:pt x="130" y="544"/>
                  </a:lnTo>
                  <a:lnTo>
                    <a:pt x="96" y="492"/>
                  </a:lnTo>
                  <a:lnTo>
                    <a:pt x="68" y="438"/>
                  </a:lnTo>
                  <a:lnTo>
                    <a:pt x="56" y="412"/>
                  </a:lnTo>
                  <a:lnTo>
                    <a:pt x="44" y="384"/>
                  </a:lnTo>
                  <a:lnTo>
                    <a:pt x="34" y="356"/>
                  </a:lnTo>
                  <a:lnTo>
                    <a:pt x="26" y="328"/>
                  </a:lnTo>
                  <a:lnTo>
                    <a:pt x="18" y="300"/>
                  </a:lnTo>
                  <a:lnTo>
                    <a:pt x="12" y="272"/>
                  </a:lnTo>
                  <a:lnTo>
                    <a:pt x="6" y="242"/>
                  </a:lnTo>
                  <a:lnTo>
                    <a:pt x="4" y="212"/>
                  </a:lnTo>
                  <a:lnTo>
                    <a:pt x="2" y="184"/>
                  </a:lnTo>
                  <a:lnTo>
                    <a:pt x="0" y="154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30"/>
                  </a:lnTo>
                  <a:lnTo>
                    <a:pt x="4" y="60"/>
                  </a:lnTo>
                  <a:lnTo>
                    <a:pt x="6" y="88"/>
                  </a:lnTo>
                  <a:lnTo>
                    <a:pt x="12" y="118"/>
                  </a:lnTo>
                  <a:lnTo>
                    <a:pt x="18" y="146"/>
                  </a:lnTo>
                  <a:lnTo>
                    <a:pt x="26" y="174"/>
                  </a:lnTo>
                  <a:lnTo>
                    <a:pt x="34" y="202"/>
                  </a:lnTo>
                  <a:lnTo>
                    <a:pt x="44" y="230"/>
                  </a:lnTo>
                  <a:lnTo>
                    <a:pt x="56" y="258"/>
                  </a:lnTo>
                  <a:lnTo>
                    <a:pt x="68" y="286"/>
                  </a:lnTo>
                  <a:lnTo>
                    <a:pt x="96" y="338"/>
                  </a:lnTo>
                  <a:lnTo>
                    <a:pt x="130" y="390"/>
                  </a:lnTo>
                  <a:lnTo>
                    <a:pt x="168" y="440"/>
                  </a:lnTo>
                  <a:lnTo>
                    <a:pt x="210" y="490"/>
                  </a:lnTo>
                  <a:lnTo>
                    <a:pt x="256" y="538"/>
                  </a:lnTo>
                  <a:lnTo>
                    <a:pt x="306" y="584"/>
                  </a:lnTo>
                  <a:lnTo>
                    <a:pt x="360" y="630"/>
                  </a:lnTo>
                  <a:lnTo>
                    <a:pt x="418" y="674"/>
                  </a:lnTo>
                  <a:lnTo>
                    <a:pt x="478" y="716"/>
                  </a:lnTo>
                  <a:lnTo>
                    <a:pt x="542" y="758"/>
                  </a:lnTo>
                  <a:lnTo>
                    <a:pt x="610" y="798"/>
                  </a:lnTo>
                  <a:lnTo>
                    <a:pt x="680" y="836"/>
                  </a:lnTo>
                  <a:lnTo>
                    <a:pt x="752" y="872"/>
                  </a:lnTo>
                  <a:lnTo>
                    <a:pt x="828" y="908"/>
                  </a:lnTo>
                  <a:lnTo>
                    <a:pt x="904" y="942"/>
                  </a:lnTo>
                  <a:lnTo>
                    <a:pt x="984" y="976"/>
                  </a:lnTo>
                  <a:lnTo>
                    <a:pt x="1066" y="1006"/>
                  </a:lnTo>
                  <a:lnTo>
                    <a:pt x="1148" y="1036"/>
                  </a:lnTo>
                  <a:lnTo>
                    <a:pt x="1234" y="1066"/>
                  </a:lnTo>
                  <a:lnTo>
                    <a:pt x="1320" y="1092"/>
                  </a:lnTo>
                  <a:lnTo>
                    <a:pt x="1408" y="1118"/>
                  </a:lnTo>
                  <a:lnTo>
                    <a:pt x="1496" y="1142"/>
                  </a:lnTo>
                  <a:lnTo>
                    <a:pt x="1586" y="1164"/>
                  </a:lnTo>
                  <a:lnTo>
                    <a:pt x="1676" y="1186"/>
                  </a:lnTo>
                  <a:lnTo>
                    <a:pt x="1766" y="1206"/>
                  </a:lnTo>
                  <a:lnTo>
                    <a:pt x="1858" y="1224"/>
                  </a:lnTo>
                  <a:lnTo>
                    <a:pt x="1948" y="1240"/>
                  </a:lnTo>
                  <a:lnTo>
                    <a:pt x="2040" y="1256"/>
                  </a:lnTo>
                  <a:lnTo>
                    <a:pt x="2132" y="1268"/>
                  </a:lnTo>
                  <a:lnTo>
                    <a:pt x="2222" y="1280"/>
                  </a:lnTo>
                  <a:lnTo>
                    <a:pt x="2312" y="1292"/>
                  </a:lnTo>
                  <a:lnTo>
                    <a:pt x="2402" y="1300"/>
                  </a:lnTo>
                  <a:lnTo>
                    <a:pt x="2490" y="1308"/>
                  </a:lnTo>
                  <a:lnTo>
                    <a:pt x="2578" y="1314"/>
                  </a:lnTo>
                  <a:lnTo>
                    <a:pt x="2664" y="1318"/>
                  </a:lnTo>
                  <a:lnTo>
                    <a:pt x="2750" y="1320"/>
                  </a:lnTo>
                  <a:lnTo>
                    <a:pt x="2832" y="1320"/>
                  </a:lnTo>
                  <a:lnTo>
                    <a:pt x="2914" y="1320"/>
                  </a:lnTo>
                  <a:lnTo>
                    <a:pt x="2994" y="1318"/>
                  </a:lnTo>
                  <a:lnTo>
                    <a:pt x="3070" y="1314"/>
                  </a:lnTo>
                  <a:lnTo>
                    <a:pt x="3146" y="1308"/>
                  </a:lnTo>
                  <a:lnTo>
                    <a:pt x="3218" y="1302"/>
                  </a:lnTo>
                  <a:lnTo>
                    <a:pt x="3288" y="1292"/>
                  </a:lnTo>
                  <a:lnTo>
                    <a:pt x="3356" y="1282"/>
                  </a:lnTo>
                  <a:lnTo>
                    <a:pt x="3420" y="1270"/>
                  </a:lnTo>
                  <a:lnTo>
                    <a:pt x="3480" y="1256"/>
                  </a:lnTo>
                  <a:lnTo>
                    <a:pt x="3538" y="1240"/>
                  </a:lnTo>
                  <a:lnTo>
                    <a:pt x="3592" y="1224"/>
                  </a:lnTo>
                  <a:lnTo>
                    <a:pt x="3642" y="1204"/>
                  </a:lnTo>
                  <a:lnTo>
                    <a:pt x="3688" y="1184"/>
                  </a:lnTo>
                  <a:lnTo>
                    <a:pt x="3730" y="1162"/>
                  </a:lnTo>
                  <a:lnTo>
                    <a:pt x="3768" y="1138"/>
                  </a:lnTo>
                  <a:lnTo>
                    <a:pt x="3800" y="1112"/>
                  </a:lnTo>
                  <a:lnTo>
                    <a:pt x="3830" y="1084"/>
                  </a:lnTo>
                  <a:lnTo>
                    <a:pt x="3842" y="1070"/>
                  </a:lnTo>
                  <a:lnTo>
                    <a:pt x="3854" y="1054"/>
                  </a:lnTo>
                  <a:lnTo>
                    <a:pt x="3864" y="1038"/>
                  </a:lnTo>
                  <a:lnTo>
                    <a:pt x="3872" y="1024"/>
                  </a:lnTo>
                  <a:lnTo>
                    <a:pt x="3880" y="1006"/>
                  </a:lnTo>
                  <a:lnTo>
                    <a:pt x="3886" y="990"/>
                  </a:lnTo>
                  <a:lnTo>
                    <a:pt x="3890" y="974"/>
                  </a:lnTo>
                  <a:lnTo>
                    <a:pt x="3894" y="956"/>
                  </a:lnTo>
                  <a:lnTo>
                    <a:pt x="3896" y="938"/>
                  </a:lnTo>
                  <a:lnTo>
                    <a:pt x="3898" y="918"/>
                  </a:lnTo>
                  <a:lnTo>
                    <a:pt x="3898" y="1072"/>
                  </a:lnTo>
                  <a:close/>
                </a:path>
              </a:pathLst>
            </a:custGeom>
            <a:gradFill rotWithShape="0">
              <a:gsLst>
                <a:gs pos="0">
                  <a:schemeClr val="accent5">
                    <a:alpha val="1000"/>
                  </a:schemeClr>
                </a:gs>
                <a:gs pos="7000">
                  <a:schemeClr val="accent5"/>
                </a:gs>
                <a:gs pos="50000">
                  <a:schemeClr val="accent5">
                    <a:lumMod val="60000"/>
                    <a:lumOff val="40000"/>
                  </a:schemeClr>
                </a:gs>
                <a:gs pos="100000">
                  <a:schemeClr val="accent5"/>
                </a:gs>
              </a:gsLst>
              <a:lin ang="0" scaled="1"/>
            </a:gradFill>
            <a:ln w="3175">
              <a:noFill/>
              <a:round/>
              <a:headEnd/>
              <a:tailEnd/>
            </a:ln>
            <a:effectLst/>
          </p:spPr>
          <p:txBody>
            <a:bodyPr lIns="18288" tIns="9144" rIns="18288" bIns="9144" rtlCol="0" anchor="ctr"/>
            <a:lstStyle/>
            <a:p>
              <a:pPr algn="ctr" rtl="0">
                <a:lnSpc>
                  <a:spcPct val="85000"/>
                </a:lnSpc>
                <a:spcBef>
                  <a:spcPct val="20000"/>
                </a:spcBef>
                <a:defRPr/>
              </a:pPr>
              <a:endPara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112" charset="0"/>
              </a:endParaRPr>
            </a:p>
          </p:txBody>
        </p:sp>
      </p:grpSp>
      <p:cxnSp>
        <p:nvCxnSpPr>
          <p:cNvPr id="66" name="Conector Reto 65">
            <a:extLst>
              <a:ext uri="{FF2B5EF4-FFF2-40B4-BE49-F238E27FC236}">
                <a16:creationId xmlns:a16="http://schemas.microsoft.com/office/drawing/2014/main" id="{467F9C39-00E7-C143-B4BA-467D4575D2C9}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6782420" y="4294018"/>
            <a:ext cx="575116" cy="1284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ector Reto 67">
            <a:extLst>
              <a:ext uri="{FF2B5EF4-FFF2-40B4-BE49-F238E27FC236}">
                <a16:creationId xmlns:a16="http://schemas.microsoft.com/office/drawing/2014/main" id="{12D26640-2637-D645-A165-E61B3E760099}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6613084" y="4929018"/>
            <a:ext cx="575116" cy="1284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ector Reto 69">
            <a:extLst>
              <a:ext uri="{FF2B5EF4-FFF2-40B4-BE49-F238E27FC236}">
                <a16:creationId xmlns:a16="http://schemas.microsoft.com/office/drawing/2014/main" id="{2F85A0B4-714E-6A49-90B5-21B60B7531A0}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6372588" y="5551058"/>
            <a:ext cx="575116" cy="1284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ector Reto 71">
            <a:extLst>
              <a:ext uri="{FF2B5EF4-FFF2-40B4-BE49-F238E27FC236}">
                <a16:creationId xmlns:a16="http://schemas.microsoft.com/office/drawing/2014/main" id="{BFCE8581-DCA9-A640-AD9D-3643E60E4C22}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6114924" y="6122963"/>
            <a:ext cx="575116" cy="1284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ector Reto 73">
            <a:extLst>
              <a:ext uri="{FF2B5EF4-FFF2-40B4-BE49-F238E27FC236}">
                <a16:creationId xmlns:a16="http://schemas.microsoft.com/office/drawing/2014/main" id="{647277F3-926E-1143-8D97-5181B60AC95B}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7036420" y="3544718"/>
            <a:ext cx="575116" cy="1284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ector Reto 75">
            <a:extLst>
              <a:ext uri="{FF2B5EF4-FFF2-40B4-BE49-F238E27FC236}">
                <a16:creationId xmlns:a16="http://schemas.microsoft.com/office/drawing/2014/main" id="{B439E11E-8731-024F-9DE6-84A0AC665EE6}"/>
              </a:ext>
            </a:extLst>
          </p:cNvPr>
          <p:cNvCxnSpPr/>
          <p:nvPr userDrawn="1"/>
        </p:nvCxnSpPr>
        <p:spPr>
          <a:xfrm rot="10800000">
            <a:off x="7578284" y="1741318"/>
            <a:ext cx="575116" cy="1284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ector Reto 77">
            <a:extLst>
              <a:ext uri="{FF2B5EF4-FFF2-40B4-BE49-F238E27FC236}">
                <a16:creationId xmlns:a16="http://schemas.microsoft.com/office/drawing/2014/main" id="{3526EA2E-5DC4-F546-8ED5-F56219383CC8}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7324284" y="2681118"/>
            <a:ext cx="575116" cy="1284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" name="Espaço Reservado para Conteúdo 99">
            <a:extLst>
              <a:ext uri="{FF2B5EF4-FFF2-40B4-BE49-F238E27FC236}">
                <a16:creationId xmlns:a16="http://schemas.microsoft.com/office/drawing/2014/main" id="{07135D5A-1E3E-924F-A85C-1C4ED5926FD9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074553" y="5928994"/>
            <a:ext cx="2161227" cy="360363"/>
          </a:xfrm>
        </p:spPr>
        <p:txBody>
          <a:bodyPr rtlCol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 rtl="0"/>
            <a:r>
              <a:rPr lang="pt-BR"/>
              <a:t>Editar estilos de texto Mestre</a:t>
            </a:r>
          </a:p>
        </p:txBody>
      </p:sp>
      <p:sp>
        <p:nvSpPr>
          <p:cNvPr id="112" name="Espaço Reservado para Conteúdo 99">
            <a:extLst>
              <a:ext uri="{FF2B5EF4-FFF2-40B4-BE49-F238E27FC236}">
                <a16:creationId xmlns:a16="http://schemas.microsoft.com/office/drawing/2014/main" id="{AFE6BE2D-BC54-314D-99E4-B5B743994C90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074553" y="5374229"/>
            <a:ext cx="2161227" cy="360363"/>
          </a:xfrm>
        </p:spPr>
        <p:txBody>
          <a:bodyPr rtlCol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 rtl="0"/>
            <a:r>
              <a:rPr lang="pt-BR"/>
              <a:t>Editar estilos de texto Mestre</a:t>
            </a:r>
          </a:p>
        </p:txBody>
      </p:sp>
      <p:sp>
        <p:nvSpPr>
          <p:cNvPr id="111" name="Espaço Reservado para Conteúdo 99">
            <a:extLst>
              <a:ext uri="{FF2B5EF4-FFF2-40B4-BE49-F238E27FC236}">
                <a16:creationId xmlns:a16="http://schemas.microsoft.com/office/drawing/2014/main" id="{48191D6A-0E11-514B-ACC7-59CC8A8F36D9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044585" y="4797142"/>
            <a:ext cx="2161227" cy="360363"/>
          </a:xfrm>
        </p:spPr>
        <p:txBody>
          <a:bodyPr rtlCol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 rtl="0"/>
            <a:r>
              <a:rPr lang="pt-BR"/>
              <a:t>Editar estilos de texto Mestre</a:t>
            </a:r>
          </a:p>
        </p:txBody>
      </p:sp>
      <p:sp>
        <p:nvSpPr>
          <p:cNvPr id="110" name="Espaço Reservado para Conteúdo 99">
            <a:extLst>
              <a:ext uri="{FF2B5EF4-FFF2-40B4-BE49-F238E27FC236}">
                <a16:creationId xmlns:a16="http://schemas.microsoft.com/office/drawing/2014/main" id="{084412E1-8DB7-114B-AC73-39D4B7B51B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056509" y="4221703"/>
            <a:ext cx="2161227" cy="360363"/>
          </a:xfrm>
        </p:spPr>
        <p:txBody>
          <a:bodyPr rtlCol="0">
            <a:normAutofit/>
          </a:bodyPr>
          <a:lstStyle>
            <a:lvl1pPr marL="0" indent="0" algn="ctr">
              <a:buNone/>
              <a:defRPr sz="1300"/>
            </a:lvl1pPr>
          </a:lstStyle>
          <a:p>
            <a:pPr lvl="0" rtl="0"/>
            <a:r>
              <a:rPr lang="pt-BR"/>
              <a:t>Editar estilos de texto Mestre</a:t>
            </a:r>
          </a:p>
        </p:txBody>
      </p:sp>
      <p:sp>
        <p:nvSpPr>
          <p:cNvPr id="109" name="Espaço Reservado para Conteúdo 99">
            <a:extLst>
              <a:ext uri="{FF2B5EF4-FFF2-40B4-BE49-F238E27FC236}">
                <a16:creationId xmlns:a16="http://schemas.microsoft.com/office/drawing/2014/main" id="{246BD6DF-76D2-3041-918B-80960F9D649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056510" y="3445864"/>
            <a:ext cx="2161227" cy="360363"/>
          </a:xfrm>
        </p:spPr>
        <p:txBody>
          <a:bodyPr rtlCol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lvl="0" rtl="0"/>
            <a:r>
              <a:rPr lang="pt-BR"/>
              <a:t>Editar estilos de texto Mestre</a:t>
            </a:r>
          </a:p>
        </p:txBody>
      </p:sp>
      <p:sp>
        <p:nvSpPr>
          <p:cNvPr id="108" name="Espaço Reservado para Conteúdo 99">
            <a:extLst>
              <a:ext uri="{FF2B5EF4-FFF2-40B4-BE49-F238E27FC236}">
                <a16:creationId xmlns:a16="http://schemas.microsoft.com/office/drawing/2014/main" id="{63571204-23B9-DF41-873B-825FA67608D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09143" y="2576818"/>
            <a:ext cx="2161227" cy="360363"/>
          </a:xfrm>
        </p:spPr>
        <p:txBody>
          <a:bodyPr rtlCol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lvl="0" rtl="0"/>
            <a:r>
              <a:rPr lang="pt-BR"/>
              <a:t>Editar estilos de texto Mestre</a:t>
            </a:r>
          </a:p>
        </p:txBody>
      </p:sp>
      <p:sp>
        <p:nvSpPr>
          <p:cNvPr id="107" name="Espaço Reservado para Conteúdo 99">
            <a:extLst>
              <a:ext uri="{FF2B5EF4-FFF2-40B4-BE49-F238E27FC236}">
                <a16:creationId xmlns:a16="http://schemas.microsoft.com/office/drawing/2014/main" id="{BF695F12-CF4C-C341-AC70-E6EF3FFAD92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966836" y="1564378"/>
            <a:ext cx="2161227" cy="360363"/>
          </a:xfrm>
        </p:spPr>
        <p:txBody>
          <a:bodyPr rtlCol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lvl="0" rtl="0"/>
            <a:r>
              <a:rPr lang="pt-BR"/>
              <a:t>Editar estilos de texto Mestre</a:t>
            </a:r>
          </a:p>
        </p:txBody>
      </p:sp>
      <p:sp>
        <p:nvSpPr>
          <p:cNvPr id="98" name="Título 97">
            <a:extLst>
              <a:ext uri="{FF2B5EF4-FFF2-40B4-BE49-F238E27FC236}">
                <a16:creationId xmlns:a16="http://schemas.microsoft.com/office/drawing/2014/main" id="{88647652-E78F-5445-B72D-4CF67DE9C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98948"/>
            <a:ext cx="11887200" cy="846247"/>
          </a:xfrm>
        </p:spPr>
        <p:txBody>
          <a:bodyPr rtlCol="0">
            <a:normAutofit/>
          </a:bodyPr>
          <a:lstStyle>
            <a:lvl1pPr>
              <a:defRPr sz="3600"/>
            </a:lvl1pPr>
          </a:lstStyle>
          <a:p>
            <a:pPr rtl="0"/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9F08050-1909-EE4B-A1E7-8162AB282AC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153400" y="1371601"/>
            <a:ext cx="2768328" cy="694898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 rtl="0"/>
            <a:r>
              <a:rPr lang="pt-BR"/>
              <a:t>Editar estilos de texto Mestre</a:t>
            </a:r>
          </a:p>
        </p:txBody>
      </p:sp>
      <p:sp>
        <p:nvSpPr>
          <p:cNvPr id="79" name="Espaço Reservado para Texto 2">
            <a:extLst>
              <a:ext uri="{FF2B5EF4-FFF2-40B4-BE49-F238E27FC236}">
                <a16:creationId xmlns:a16="http://schemas.microsoft.com/office/drawing/2014/main" id="{E380B75A-F143-CE4E-852F-A1570462BD4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912100" y="2353102"/>
            <a:ext cx="2768328" cy="694898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 rtl="0"/>
            <a:r>
              <a:rPr lang="pt-BR"/>
              <a:t>Editar estilos de texto Mestre</a:t>
            </a:r>
          </a:p>
        </p:txBody>
      </p:sp>
      <p:sp>
        <p:nvSpPr>
          <p:cNvPr id="80" name="Espaço Reservado para Texto 2">
            <a:extLst>
              <a:ext uri="{FF2B5EF4-FFF2-40B4-BE49-F238E27FC236}">
                <a16:creationId xmlns:a16="http://schemas.microsoft.com/office/drawing/2014/main" id="{A65B9996-9994-A84D-98AE-503C33510D6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632700" y="3191302"/>
            <a:ext cx="2768328" cy="694898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 rtl="0"/>
            <a:r>
              <a:rPr lang="pt-BR"/>
              <a:t>Editar estilos de texto Mestre</a:t>
            </a:r>
          </a:p>
        </p:txBody>
      </p:sp>
      <p:sp>
        <p:nvSpPr>
          <p:cNvPr id="82" name="Espaço Reservado para Texto 2">
            <a:extLst>
              <a:ext uri="{FF2B5EF4-FFF2-40B4-BE49-F238E27FC236}">
                <a16:creationId xmlns:a16="http://schemas.microsoft.com/office/drawing/2014/main" id="{FE95AA7F-580B-3448-BFF8-CA57E5E756C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366000" y="3962400"/>
            <a:ext cx="2768328" cy="694898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 rtl="0"/>
            <a:r>
              <a:rPr lang="pt-BR"/>
              <a:t>Editar estilos de texto Mestre</a:t>
            </a:r>
          </a:p>
        </p:txBody>
      </p:sp>
      <p:sp>
        <p:nvSpPr>
          <p:cNvPr id="83" name="Espaço Reservado para Texto 2">
            <a:extLst>
              <a:ext uri="{FF2B5EF4-FFF2-40B4-BE49-F238E27FC236}">
                <a16:creationId xmlns:a16="http://schemas.microsoft.com/office/drawing/2014/main" id="{B5ACADCE-42AF-2A4D-A8B3-1995765E08C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200900" y="4562902"/>
            <a:ext cx="2768328" cy="694898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 rtl="0"/>
            <a:r>
              <a:rPr lang="pt-BR"/>
              <a:t>Editar estilos de texto Mestre</a:t>
            </a:r>
          </a:p>
        </p:txBody>
      </p:sp>
      <p:sp>
        <p:nvSpPr>
          <p:cNvPr id="84" name="Espaço Reservado para Texto 2">
            <a:extLst>
              <a:ext uri="{FF2B5EF4-FFF2-40B4-BE49-F238E27FC236}">
                <a16:creationId xmlns:a16="http://schemas.microsoft.com/office/drawing/2014/main" id="{EE1EEC49-ABFC-E646-A47F-97724A4B0E9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959600" y="5210602"/>
            <a:ext cx="2768328" cy="694898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 rtl="0"/>
            <a:r>
              <a:rPr lang="pt-BR"/>
              <a:t>Editar estilos de texto Mestre</a:t>
            </a:r>
          </a:p>
        </p:txBody>
      </p:sp>
      <p:sp>
        <p:nvSpPr>
          <p:cNvPr id="85" name="Espaço Reservado para Texto 2">
            <a:extLst>
              <a:ext uri="{FF2B5EF4-FFF2-40B4-BE49-F238E27FC236}">
                <a16:creationId xmlns:a16="http://schemas.microsoft.com/office/drawing/2014/main" id="{28A8FE89-CAA3-2649-9CFA-74460F19DF6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692900" y="5769402"/>
            <a:ext cx="2768328" cy="694898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 rtl="0"/>
            <a:r>
              <a:rPr lang="pt-BR"/>
              <a:t>Editar estilos de texto Mestre</a:t>
            </a:r>
          </a:p>
        </p:txBody>
      </p:sp>
    </p:spTree>
    <p:extLst>
      <p:ext uri="{BB962C8B-B14F-4D97-AF65-F5344CB8AC3E}">
        <p14:creationId xmlns:p14="http://schemas.microsoft.com/office/powerpoint/2010/main" val="4197708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240" y="442220"/>
            <a:ext cx="8770571" cy="1345269"/>
          </a:xfrm>
          <a:prstGeom prst="rect">
            <a:avLst/>
          </a:prstGeom>
        </p:spPr>
        <p:txBody>
          <a:bodyPr vert="horz" lIns="109728" tIns="109728" rIns="109728" bIns="9144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2312276"/>
            <a:ext cx="8770571" cy="3651504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r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C4408324-A84C-4A45-93B6-78D079CCE772}" type="datetime1">
              <a:rPr lang="en-US" smtClean="0"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20240" y="6170490"/>
            <a:ext cx="5667375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3744" y="6170490"/>
            <a:ext cx="1188720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algn="l"/>
            <a:fld id="{FAEF9944-A4F6-4C59-AEBD-678D6480B8EA}" type="slidenum">
              <a:rPr lang="en-US" smtClean="0"/>
              <a:pPr algn="l"/>
              <a:t>‹nº›</a:t>
            </a:fld>
            <a:endParaRPr lang="en-US" dirty="0"/>
          </a:p>
        </p:txBody>
      </p:sp>
      <p:cxnSp>
        <p:nvCxnSpPr>
          <p:cNvPr id="9" name="Straight Connector 8" title="Rule Line">
            <a:extLst>
              <a:ext uri="{FF2B5EF4-FFF2-40B4-BE49-F238E27FC236}">
                <a16:creationId xmlns:a16="http://schemas.microsoft.com/office/drawing/2014/main" id="{430127AE-B29E-4FDF-99D2-A2F1E7003F74}"/>
              </a:ext>
            </a:extLst>
          </p:cNvPr>
          <p:cNvCxnSpPr/>
          <p:nvPr/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2672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  <p:sldLayoutId id="2147483959" r:id="rId5"/>
    <p:sldLayoutId id="2147483965" r:id="rId6"/>
    <p:sldLayoutId id="2147483960" r:id="rId7"/>
    <p:sldLayoutId id="2147483961" r:id="rId8"/>
    <p:sldLayoutId id="2147483962" r:id="rId9"/>
    <p:sldLayoutId id="2147483964" r:id="rId10"/>
    <p:sldLayoutId id="2147483963" r:id="rId11"/>
    <p:sldLayoutId id="2147483967" r:id="rId12"/>
  </p:sldLayoutIdLst>
  <p:hf sldNum="0" hdr="0" ftr="0" dt="0"/>
  <p:txStyles>
    <p:titleStyle>
      <a:lvl1pPr algn="l" defTabSz="914400" rtl="0" eaLnBrk="1" latinLnBrk="0" hangingPunct="1">
        <a:lnSpc>
          <a:spcPct val="130000"/>
        </a:lnSpc>
        <a:spcBef>
          <a:spcPct val="0"/>
        </a:spcBef>
        <a:buNone/>
        <a:defRPr sz="32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cferri@furb.br" TargetMode="External"/><Relationship Id="rId4" Type="http://schemas.openxmlformats.org/officeDocument/2006/relationships/hyperlink" Target="mailto:ferricassia67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CE5B906-BF6B-CD12-9FAB-4211809CA1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0531" y="1346268"/>
            <a:ext cx="5274860" cy="3066706"/>
          </a:xfrm>
        </p:spPr>
        <p:txBody>
          <a:bodyPr anchor="b">
            <a:normAutofit/>
          </a:bodyPr>
          <a:lstStyle/>
          <a:p>
            <a:pPr>
              <a:lnSpc>
                <a:spcPct val="110000"/>
              </a:lnSpc>
            </a:pPr>
            <a:r>
              <a:rPr lang="pt-BR" sz="4200"/>
              <a:t>Currículo por competências: o desafio da avaliação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95746F8-173A-7A02-658C-7E41B458A9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1733" y="5759242"/>
            <a:ext cx="3195424" cy="715704"/>
          </a:xfrm>
        </p:spPr>
        <p:txBody>
          <a:bodyPr anchor="t">
            <a:normAutofit fontScale="47500" lnSpcReduction="20000"/>
          </a:bodyPr>
          <a:lstStyle/>
          <a:p>
            <a:r>
              <a:rPr lang="pt-BR" dirty="0"/>
              <a:t>Prof. Dra. Cássia Ferri</a:t>
            </a:r>
          </a:p>
          <a:p>
            <a:r>
              <a:rPr lang="pt-BR" dirty="0"/>
              <a:t>Fevereiro 2025</a:t>
            </a:r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C7D887A3-61AD-4674-BC53-8DFA8CF7B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479F0FB3-8461-462D-84A2-53106FBF4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53480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11E3C311-4E8A-45D9-97BF-07F5FD3469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58825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Picture 3" descr="Uma lâmpada colorida com ícones de negócios">
            <a:extLst>
              <a:ext uri="{FF2B5EF4-FFF2-40B4-BE49-F238E27FC236}">
                <a16:creationId xmlns:a16="http://schemas.microsoft.com/office/drawing/2014/main" id="{910A3F42-468C-CF10-6A9D-525FEF8847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843" r="26081" b="1"/>
          <a:stretch/>
        </p:blipFill>
        <p:spPr>
          <a:xfrm>
            <a:off x="7187979" y="10"/>
            <a:ext cx="5004021" cy="6857990"/>
          </a:xfrm>
          <a:custGeom>
            <a:avLst/>
            <a:gdLst/>
            <a:ahLst/>
            <a:cxnLst/>
            <a:rect l="l" t="t" r="r" b="b"/>
            <a:pathLst>
              <a:path w="4901771" h="6858000">
                <a:moveTo>
                  <a:pt x="1623023" y="0"/>
                </a:moveTo>
                <a:lnTo>
                  <a:pt x="2716256" y="0"/>
                </a:lnTo>
                <a:lnTo>
                  <a:pt x="3496422" y="0"/>
                </a:lnTo>
                <a:lnTo>
                  <a:pt x="4544484" y="0"/>
                </a:lnTo>
                <a:lnTo>
                  <a:pt x="4710787" y="0"/>
                </a:lnTo>
                <a:lnTo>
                  <a:pt x="4901771" y="0"/>
                </a:lnTo>
                <a:lnTo>
                  <a:pt x="4901771" y="6858000"/>
                </a:lnTo>
                <a:lnTo>
                  <a:pt x="4710787" y="6858000"/>
                </a:lnTo>
                <a:lnTo>
                  <a:pt x="4544484" y="6858000"/>
                </a:lnTo>
                <a:lnTo>
                  <a:pt x="3496422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80147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Diagrama&#10;&#10;Descrição gerada automaticamente">
            <a:extLst>
              <a:ext uri="{FF2B5EF4-FFF2-40B4-BE49-F238E27FC236}">
                <a16:creationId xmlns:a16="http://schemas.microsoft.com/office/drawing/2014/main" id="{69E9A158-AB60-3A86-BDD9-2B12937045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687"/>
          <a:stretch/>
        </p:blipFill>
        <p:spPr>
          <a:xfrm>
            <a:off x="3049" y="0"/>
            <a:ext cx="12191977" cy="6858022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F85A3C8-40A2-2C88-2C55-7FD4D686A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387" y="5378806"/>
            <a:ext cx="8243237" cy="2045251"/>
          </a:xfrm>
        </p:spPr>
        <p:txBody>
          <a:bodyPr anchor="t">
            <a:normAutofit/>
          </a:bodyPr>
          <a:lstStyle/>
          <a:p>
            <a:pPr algn="l"/>
            <a:r>
              <a:rPr lang="pt-BR" sz="5200" b="1" dirty="0">
                <a:latin typeface="Avenir Next LT Pro" panose="020B0504020202020204" pitchFamily="34" charset="77"/>
              </a:rPr>
              <a:t>Avaliação: 4 desafios</a:t>
            </a:r>
          </a:p>
        </p:txBody>
      </p:sp>
      <p:sp>
        <p:nvSpPr>
          <p:cNvPr id="35" name="Rectangle 31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783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9568C14-0EC6-C5EE-0785-FDB98F22961F}"/>
              </a:ext>
            </a:extLst>
          </p:cNvPr>
          <p:cNvSpPr txBox="1"/>
          <p:nvPr/>
        </p:nvSpPr>
        <p:spPr>
          <a:xfrm>
            <a:off x="838200" y="335845"/>
            <a:ext cx="10918371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  <a:tabLst>
                <a:tab pos="907415" algn="l"/>
              </a:tabLst>
            </a:pPr>
            <a:r>
              <a:rPr lang="pt-BR" sz="2800" dirty="0">
                <a:solidFill>
                  <a:srgbClr val="FF0000"/>
                </a:solidFill>
                <a:effectLst/>
                <a:latin typeface="Avenir Next LT Pro" panose="020B0504020202020204" pitchFamily="34" charset="77"/>
                <a:ea typeface="Times New Roman" panose="02020603050405020304" pitchFamily="18" charset="0"/>
              </a:rPr>
              <a:t>as questões </a:t>
            </a:r>
            <a:r>
              <a:rPr lang="pt-BR" sz="2800" dirty="0">
                <a:effectLst/>
                <a:latin typeface="Avenir Next LT Pro" panose="020B0504020202020204" pitchFamily="34" charset="77"/>
                <a:ea typeface="Times New Roman" panose="02020603050405020304" pitchFamily="18" charset="0"/>
              </a:rPr>
              <a:t>que o professor/avaliador coloca a si mesmo ao realizar um procedimento de avaliação;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  <a:tabLst>
                <a:tab pos="907415" algn="l"/>
              </a:tabLst>
            </a:pPr>
            <a:r>
              <a:rPr lang="pt-BR" sz="2800" dirty="0">
                <a:solidFill>
                  <a:srgbClr val="FF0000"/>
                </a:solidFill>
                <a:effectLst/>
                <a:latin typeface="Avenir Next LT Pro" panose="020B0504020202020204" pitchFamily="34" charset="77"/>
                <a:ea typeface="Times New Roman" panose="02020603050405020304" pitchFamily="18" charset="0"/>
              </a:rPr>
              <a:t>as decisões </a:t>
            </a:r>
            <a:r>
              <a:rPr lang="pt-BR" sz="2800" dirty="0">
                <a:effectLst/>
                <a:latin typeface="Avenir Next LT Pro" panose="020B0504020202020204" pitchFamily="34" charset="77"/>
                <a:ea typeface="Times New Roman" panose="02020603050405020304" pitchFamily="18" charset="0"/>
              </a:rPr>
              <a:t>que podem ser esclarecidas pela avaliação;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  <a:tabLst>
                <a:tab pos="907415" algn="l"/>
              </a:tabLst>
            </a:pPr>
            <a:r>
              <a:rPr lang="pt-BR" sz="2800" dirty="0">
                <a:solidFill>
                  <a:srgbClr val="FF0000"/>
                </a:solidFill>
                <a:effectLst/>
                <a:latin typeface="Avenir Next LT Pro" panose="020B0504020202020204" pitchFamily="34" charset="77"/>
                <a:ea typeface="Times New Roman" panose="02020603050405020304" pitchFamily="18" charset="0"/>
              </a:rPr>
              <a:t>o objeto específico das averiguações</a:t>
            </a:r>
            <a:r>
              <a:rPr lang="pt-BR" sz="2800" dirty="0">
                <a:effectLst/>
                <a:latin typeface="Avenir Next LT Pro" panose="020B0504020202020204" pitchFamily="34" charset="77"/>
                <a:ea typeface="Times New Roman" panose="02020603050405020304" pitchFamily="18" charset="0"/>
              </a:rPr>
              <a:t>, ou a definição do “objeto de conhecimento que está sob avaliação;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  <a:tabLst>
                <a:tab pos="907415" algn="l"/>
              </a:tabLst>
            </a:pPr>
            <a:r>
              <a:rPr lang="pt-BR" sz="2800" dirty="0">
                <a:solidFill>
                  <a:srgbClr val="FF0000"/>
                </a:solidFill>
                <a:effectLst/>
                <a:latin typeface="Avenir Next LT Pro" panose="020B0504020202020204" pitchFamily="34" charset="77"/>
                <a:ea typeface="Times New Roman" panose="02020603050405020304" pitchFamily="18" charset="0"/>
              </a:rPr>
              <a:t>a escolha da instrumentação </a:t>
            </a:r>
            <a:r>
              <a:rPr lang="pt-BR" sz="2800" dirty="0">
                <a:effectLst/>
                <a:latin typeface="Avenir Next LT Pro" panose="020B0504020202020204" pitchFamily="34" charset="77"/>
                <a:ea typeface="Times New Roman" panose="02020603050405020304" pitchFamily="18" charset="0"/>
              </a:rPr>
              <a:t>dependerá desta tripla escolha anterior, ou seja, da questão a privilegiar, da decisão a preparar, do objeto a observar.</a:t>
            </a:r>
          </a:p>
          <a:p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E724037-D54F-013B-83C7-3E13857FC145}"/>
              </a:ext>
            </a:extLst>
          </p:cNvPr>
          <p:cNvSpPr txBox="1"/>
          <p:nvPr/>
        </p:nvSpPr>
        <p:spPr>
          <a:xfrm>
            <a:off x="3624942" y="6332583"/>
            <a:ext cx="8958943" cy="379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400" dirty="0">
                <a:effectLst/>
                <a:latin typeface="Avenir Next LT Pro" panose="020B0504020202020204" pitchFamily="34" charset="77"/>
                <a:ea typeface="Times New Roman" panose="02020603050405020304" pitchFamily="18" charset="0"/>
              </a:rPr>
              <a:t>HADJI, C. Por uma avaliação mais inteligente. </a:t>
            </a:r>
            <a:r>
              <a:rPr lang="pt-BR" sz="1400" b="1" dirty="0">
                <a:effectLst/>
                <a:latin typeface="Avenir Next LT Pro" panose="020B0504020202020204" pitchFamily="34" charset="77"/>
                <a:ea typeface="Times New Roman" panose="02020603050405020304" pitchFamily="18" charset="0"/>
              </a:rPr>
              <a:t>Pátio.</a:t>
            </a:r>
            <a:r>
              <a:rPr lang="pt-BR" sz="1400" dirty="0">
                <a:effectLst/>
                <a:latin typeface="Avenir Next LT Pro" panose="020B0504020202020204" pitchFamily="34" charset="77"/>
                <a:ea typeface="Times New Roman" panose="02020603050405020304" pitchFamily="18" charset="0"/>
              </a:rPr>
              <a:t> Porto Alegre, </a:t>
            </a:r>
            <a:r>
              <a:rPr lang="pt-BR" sz="1400" dirty="0" err="1">
                <a:effectLst/>
                <a:latin typeface="Avenir Next LT Pro" panose="020B0504020202020204" pitchFamily="34" charset="77"/>
                <a:ea typeface="Times New Roman" panose="02020603050405020304" pitchFamily="18" charset="0"/>
              </a:rPr>
              <a:t>a.IX</a:t>
            </a:r>
            <a:r>
              <a:rPr lang="pt-BR" sz="1400" dirty="0">
                <a:effectLst/>
                <a:latin typeface="Avenir Next LT Pro" panose="020B0504020202020204" pitchFamily="34" charset="77"/>
                <a:ea typeface="Times New Roman" panose="02020603050405020304" pitchFamily="18" charset="0"/>
              </a:rPr>
              <a:t>, n.34, p. 11-3, maio/jul. 2005.</a:t>
            </a:r>
          </a:p>
        </p:txBody>
      </p:sp>
    </p:spTree>
    <p:extLst>
      <p:ext uri="{BB962C8B-B14F-4D97-AF65-F5344CB8AC3E}">
        <p14:creationId xmlns:p14="http://schemas.microsoft.com/office/powerpoint/2010/main" val="778550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30127AE-B29E-4FDF-99D2-A2F1E7003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2DFE2B0-87CA-74EB-26A9-F70A73C59FA9}"/>
              </a:ext>
            </a:extLst>
          </p:cNvPr>
          <p:cNvSpPr txBox="1"/>
          <p:nvPr/>
        </p:nvSpPr>
        <p:spPr>
          <a:xfrm>
            <a:off x="235221" y="122278"/>
            <a:ext cx="7047902" cy="5362989"/>
          </a:xfrm>
          <a:prstGeom prst="rect">
            <a:avLst/>
          </a:prstGeom>
        </p:spPr>
        <p:txBody>
          <a:bodyPr vert="horz" lIns="109728" tIns="109728" rIns="109728" bIns="91440" rtlCol="0">
            <a:noAutofit/>
          </a:bodyPr>
          <a:lstStyle/>
          <a:p>
            <a:pPr indent="450215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</a:pPr>
            <a:r>
              <a:rPr 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venir Next LT Pro" panose="020B0504020202020204" pitchFamily="34" charset="77"/>
              </a:rPr>
              <a:t>	</a:t>
            </a:r>
            <a:r>
              <a:rPr lang="pt-BR" sz="190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venir Next LT Pro" panose="020B0504020202020204" pitchFamily="34" charset="77"/>
              </a:rPr>
              <a:t>No primeiro desafio, precisamos pensar sobre que</a:t>
            </a:r>
            <a:r>
              <a:rPr lang="pt-BR" sz="1900" b="1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venir Next LT Pro" panose="020B0504020202020204" pitchFamily="34" charset="77"/>
              </a:rPr>
              <a:t> perguntas queremos responder, </a:t>
            </a:r>
            <a:r>
              <a:rPr lang="pt-BR" sz="190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venir Next LT Pro" panose="020B0504020202020204" pitchFamily="34" charset="77"/>
              </a:rPr>
              <a:t>porque em avaliação é preciso saber o que se quer, ou melhor, é preciso ter objetivos definidos. Explicitar conscientemente o que querem compreender melhor ao empreender um processo avaliativo. </a:t>
            </a:r>
          </a:p>
          <a:p>
            <a:pPr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</a:pPr>
            <a:r>
              <a:rPr lang="pt-BR" sz="190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venir Next LT Pro" panose="020B0504020202020204" pitchFamily="34" charset="77"/>
              </a:rPr>
              <a:t>	Se é um professor em sala de aula,  as perguntas se referem a “como e o que” os alunos estão conseguindo aprender, quais as dificuldades ou incompreensões estão tendo ou ainda se as atividades e objetivos a que se propôs estão sendo alcançados. </a:t>
            </a:r>
          </a:p>
          <a:p>
            <a:pPr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</a:pPr>
            <a:r>
              <a:rPr lang="pt-BR" sz="19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77"/>
              </a:rPr>
              <a:t>	</a:t>
            </a:r>
            <a:r>
              <a:rPr lang="pt-BR" sz="190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venir Next LT Pro" panose="020B0504020202020204" pitchFamily="34" charset="77"/>
              </a:rPr>
              <a:t>Se se trata de curso de graduação, as perguntas podem ser sobre as causas dos índices de reprovação ou evasão, a empregabilidade de seus egressos, a qualidade da matriz curricular</a:t>
            </a:r>
            <a:r>
              <a:rPr lang="pt-BR" sz="200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venir Next LT Pro" panose="020B0504020202020204" pitchFamily="34" charset="77"/>
              </a:rPr>
              <a:t>. </a:t>
            </a:r>
            <a:endParaRPr lang="pt-BR" sz="2000" spc="150" dirty="0">
              <a:solidFill>
                <a:schemeClr val="tx1">
                  <a:lumMod val="75000"/>
                  <a:lumOff val="25000"/>
                </a:schemeClr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77485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5C54A75-E44A-4147-B9D0-FF46CFD31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54925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4BC8670-FC8B-D038-8EDA-E39E5BA204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4" r="33489" b="1"/>
          <a:stretch/>
        </p:blipFill>
        <p:spPr>
          <a:xfrm>
            <a:off x="7504197" y="0"/>
            <a:ext cx="4605475" cy="6331907"/>
          </a:xfrm>
          <a:custGeom>
            <a:avLst/>
            <a:gdLst/>
            <a:ahLst/>
            <a:cxnLst/>
            <a:rect l="l" t="t" r="r" b="b"/>
            <a:pathLst>
              <a:path w="4901771" h="6858000">
                <a:moveTo>
                  <a:pt x="1623023" y="0"/>
                </a:moveTo>
                <a:lnTo>
                  <a:pt x="2716256" y="0"/>
                </a:lnTo>
                <a:lnTo>
                  <a:pt x="3496422" y="0"/>
                </a:lnTo>
                <a:lnTo>
                  <a:pt x="4544484" y="0"/>
                </a:lnTo>
                <a:lnTo>
                  <a:pt x="4710787" y="0"/>
                </a:lnTo>
                <a:lnTo>
                  <a:pt x="4901771" y="0"/>
                </a:lnTo>
                <a:lnTo>
                  <a:pt x="4901771" y="6858000"/>
                </a:lnTo>
                <a:lnTo>
                  <a:pt x="4710787" y="6858000"/>
                </a:lnTo>
                <a:lnTo>
                  <a:pt x="4544484" y="6858000"/>
                </a:lnTo>
                <a:lnTo>
                  <a:pt x="3496422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83994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30127AE-B29E-4FDF-99D2-A2F1E7003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45FF3F6-7769-6C20-C1C5-BCC1BA56F1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85" r="1" b="1"/>
          <a:stretch/>
        </p:blipFill>
        <p:spPr>
          <a:xfrm>
            <a:off x="6636" y="0"/>
            <a:ext cx="9947062" cy="6857990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8B598134-D292-43E6-9C55-117198046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11834" y="0"/>
            <a:ext cx="4980168" cy="6858000"/>
          </a:xfrm>
          <a:custGeom>
            <a:avLst/>
            <a:gdLst>
              <a:gd name="connsiteX0" fmla="*/ 1623023 w 4901771"/>
              <a:gd name="connsiteY0" fmla="*/ 0 h 6858000"/>
              <a:gd name="connsiteX1" fmla="*/ 2716256 w 4901771"/>
              <a:gd name="connsiteY1" fmla="*/ 0 h 6858000"/>
              <a:gd name="connsiteX2" fmla="*/ 3496422 w 4901771"/>
              <a:gd name="connsiteY2" fmla="*/ 0 h 6858000"/>
              <a:gd name="connsiteX3" fmla="*/ 4544484 w 4901771"/>
              <a:gd name="connsiteY3" fmla="*/ 0 h 6858000"/>
              <a:gd name="connsiteX4" fmla="*/ 4710787 w 4901771"/>
              <a:gd name="connsiteY4" fmla="*/ 0 h 6858000"/>
              <a:gd name="connsiteX5" fmla="*/ 4901771 w 4901771"/>
              <a:gd name="connsiteY5" fmla="*/ 0 h 6858000"/>
              <a:gd name="connsiteX6" fmla="*/ 4901771 w 4901771"/>
              <a:gd name="connsiteY6" fmla="*/ 6858000 h 6858000"/>
              <a:gd name="connsiteX7" fmla="*/ 4710787 w 4901771"/>
              <a:gd name="connsiteY7" fmla="*/ 6858000 h 6858000"/>
              <a:gd name="connsiteX8" fmla="*/ 4544484 w 4901771"/>
              <a:gd name="connsiteY8" fmla="*/ 6858000 h 6858000"/>
              <a:gd name="connsiteX9" fmla="*/ 3496422 w 4901771"/>
              <a:gd name="connsiteY9" fmla="*/ 6858000 h 6858000"/>
              <a:gd name="connsiteX10" fmla="*/ 2716256 w 4901771"/>
              <a:gd name="connsiteY10" fmla="*/ 6858000 h 6858000"/>
              <a:gd name="connsiteX11" fmla="*/ 2502754 w 4901771"/>
              <a:gd name="connsiteY11" fmla="*/ 6858000 h 6858000"/>
              <a:gd name="connsiteX12" fmla="*/ 2390998 w 4901771"/>
              <a:gd name="connsiteY12" fmla="*/ 6780599 h 6858000"/>
              <a:gd name="connsiteX13" fmla="*/ 1874350 w 4901771"/>
              <a:gd name="connsiteY13" fmla="*/ 6374814 h 6858000"/>
              <a:gd name="connsiteX14" fmla="*/ 0 w 4901771"/>
              <a:gd name="connsiteY14" fmla="*/ 3621656 h 6858000"/>
              <a:gd name="connsiteX15" fmla="*/ 1600899 w 4901771"/>
              <a:gd name="connsiteY15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01771" h="6858000">
                <a:moveTo>
                  <a:pt x="1623023" y="0"/>
                </a:moveTo>
                <a:lnTo>
                  <a:pt x="2716256" y="0"/>
                </a:lnTo>
                <a:lnTo>
                  <a:pt x="3496422" y="0"/>
                </a:lnTo>
                <a:lnTo>
                  <a:pt x="4544484" y="0"/>
                </a:lnTo>
                <a:lnTo>
                  <a:pt x="4710787" y="0"/>
                </a:lnTo>
                <a:lnTo>
                  <a:pt x="4901771" y="0"/>
                </a:lnTo>
                <a:lnTo>
                  <a:pt x="4901771" y="6858000"/>
                </a:lnTo>
                <a:lnTo>
                  <a:pt x="4710787" y="6858000"/>
                </a:lnTo>
                <a:lnTo>
                  <a:pt x="4544484" y="6858000"/>
                </a:lnTo>
                <a:lnTo>
                  <a:pt x="3496422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97013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215B0C6-A494-2F2E-BFD9-BF3C8E739A1E}"/>
              </a:ext>
            </a:extLst>
          </p:cNvPr>
          <p:cNvSpPr txBox="1"/>
          <p:nvPr/>
        </p:nvSpPr>
        <p:spPr>
          <a:xfrm>
            <a:off x="5594953" y="119751"/>
            <a:ext cx="6596742" cy="6618497"/>
          </a:xfrm>
          <a:prstGeom prst="rect">
            <a:avLst/>
          </a:prstGeom>
          <a:solidFill>
            <a:schemeClr val="bg1"/>
          </a:solidFill>
        </p:spPr>
        <p:txBody>
          <a:bodyPr vert="horz" lIns="109728" tIns="109728" rIns="109728" bIns="91440" rtlCol="0">
            <a:normAutofit fontScale="92500" lnSpcReduction="10000"/>
          </a:bodyPr>
          <a:lstStyle/>
          <a:p>
            <a:pPr indent="450215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</a:pPr>
            <a:r>
              <a:rPr lang="pt-BR" sz="190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venir Next LT Pro" panose="020B0504020202020204" pitchFamily="34" charset="77"/>
              </a:rPr>
              <a:t>O segundo desafio? </a:t>
            </a:r>
            <a:r>
              <a:rPr lang="pt-BR" sz="1900" b="1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venir Next LT Pro" panose="020B0504020202020204" pitchFamily="34" charset="77"/>
              </a:rPr>
              <a:t>É preciso tomar consciência do contexto de decisão</a:t>
            </a:r>
            <a:r>
              <a:rPr lang="pt-BR" sz="190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venir Next LT Pro" panose="020B0504020202020204" pitchFamily="34" charset="77"/>
              </a:rPr>
              <a:t>. A partir das questões que foram feitas, os contextos de decisão direcionam o que pode ser feito </a:t>
            </a:r>
            <a:r>
              <a:rPr lang="pt-BR" sz="1900" b="1" spc="150" dirty="0">
                <a:solidFill>
                  <a:schemeClr val="accent1"/>
                </a:solidFill>
                <a:effectLst/>
                <a:latin typeface="Avenir Next LT Pro" panose="020B0504020202020204" pitchFamily="34" charset="77"/>
              </a:rPr>
              <a:t>a partir dos resultados da avaliação</a:t>
            </a:r>
            <a:r>
              <a:rPr lang="pt-BR" sz="190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venir Next LT Pro" panose="020B0504020202020204" pitchFamily="34" charset="77"/>
              </a:rPr>
              <a:t>. Cada tipo de avaliação corresponde a determinadas decisões. Vejamos:</a:t>
            </a:r>
          </a:p>
          <a:p>
            <a:pPr lvl="0" indent="-342900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AutoNum type="arabicPeriod"/>
              <a:tabLst>
                <a:tab pos="712470" algn="l"/>
              </a:tabLst>
            </a:pPr>
            <a:r>
              <a:rPr lang="pt-BR" sz="190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venir Next LT Pro" panose="020B0504020202020204" pitchFamily="34" charset="77"/>
              </a:rPr>
              <a:t>Avaliação formativa:  possibilita aprimorar as aprendizagens e identificar dificuldades quando realizada durante as atividades de ensino;</a:t>
            </a:r>
          </a:p>
          <a:p>
            <a:pPr lvl="0" indent="-342900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AutoNum type="arabicPeriod"/>
              <a:tabLst>
                <a:tab pos="712470" algn="l"/>
              </a:tabLst>
            </a:pPr>
            <a:r>
              <a:rPr lang="pt-BR" sz="190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venir Next LT Pro" panose="020B0504020202020204" pitchFamily="34" charset="77"/>
              </a:rPr>
              <a:t>Avaliação certificadora:  objetiva validar conhecimentos prévios ou procedimentos utilizados sob determinados critérios;</a:t>
            </a:r>
          </a:p>
          <a:p>
            <a:pPr lvl="0" indent="-342900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AutoNum type="arabicPeriod"/>
              <a:tabLst>
                <a:tab pos="712470" algn="l"/>
              </a:tabLst>
            </a:pPr>
            <a:r>
              <a:rPr lang="pt-BR" sz="190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venir Next LT Pro" panose="020B0504020202020204" pitchFamily="34" charset="77"/>
              </a:rPr>
              <a:t>Avaliação normativa de grupo: oferece referências sobre o nível dos alunos, esclarece e prepara as escolhas curriculares;</a:t>
            </a:r>
          </a:p>
          <a:p>
            <a:pPr lvl="0" indent="-342900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AutoNum type="arabicPeriod"/>
              <a:tabLst>
                <a:tab pos="712470" algn="l"/>
              </a:tabLst>
            </a:pPr>
            <a:r>
              <a:rPr lang="pt-BR" sz="190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venir Next LT Pro" panose="020B0504020202020204" pitchFamily="34" charset="77"/>
              </a:rPr>
              <a:t>Avaliação externa: informa sobre a situação do curso, prepara decisões políticas de regulação do sistema educacional.</a:t>
            </a:r>
          </a:p>
          <a:p>
            <a:pPr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</a:pPr>
            <a:endParaRPr lang="en-US" sz="500" spc="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280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30127AE-B29E-4FDF-99D2-A2F1E7003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2196D15-A23A-BD93-CA53-B3349F23C3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413"/>
          <a:stretch/>
        </p:blipFill>
        <p:spPr>
          <a:xfrm>
            <a:off x="-1900345" y="0"/>
            <a:ext cx="9947062" cy="6857990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28" name="Freeform: Shape 27">
            <a:extLst>
              <a:ext uri="{FF2B5EF4-FFF2-40B4-BE49-F238E27FC236}">
                <a16:creationId xmlns:a16="http://schemas.microsoft.com/office/drawing/2014/main" id="{8B598134-D292-43E6-9C55-117198046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11834" y="0"/>
            <a:ext cx="4980168" cy="6858000"/>
          </a:xfrm>
          <a:custGeom>
            <a:avLst/>
            <a:gdLst>
              <a:gd name="connsiteX0" fmla="*/ 1623023 w 4901771"/>
              <a:gd name="connsiteY0" fmla="*/ 0 h 6858000"/>
              <a:gd name="connsiteX1" fmla="*/ 2716256 w 4901771"/>
              <a:gd name="connsiteY1" fmla="*/ 0 h 6858000"/>
              <a:gd name="connsiteX2" fmla="*/ 3496422 w 4901771"/>
              <a:gd name="connsiteY2" fmla="*/ 0 h 6858000"/>
              <a:gd name="connsiteX3" fmla="*/ 4544484 w 4901771"/>
              <a:gd name="connsiteY3" fmla="*/ 0 h 6858000"/>
              <a:gd name="connsiteX4" fmla="*/ 4710787 w 4901771"/>
              <a:gd name="connsiteY4" fmla="*/ 0 h 6858000"/>
              <a:gd name="connsiteX5" fmla="*/ 4901771 w 4901771"/>
              <a:gd name="connsiteY5" fmla="*/ 0 h 6858000"/>
              <a:gd name="connsiteX6" fmla="*/ 4901771 w 4901771"/>
              <a:gd name="connsiteY6" fmla="*/ 6858000 h 6858000"/>
              <a:gd name="connsiteX7" fmla="*/ 4710787 w 4901771"/>
              <a:gd name="connsiteY7" fmla="*/ 6858000 h 6858000"/>
              <a:gd name="connsiteX8" fmla="*/ 4544484 w 4901771"/>
              <a:gd name="connsiteY8" fmla="*/ 6858000 h 6858000"/>
              <a:gd name="connsiteX9" fmla="*/ 3496422 w 4901771"/>
              <a:gd name="connsiteY9" fmla="*/ 6858000 h 6858000"/>
              <a:gd name="connsiteX10" fmla="*/ 2716256 w 4901771"/>
              <a:gd name="connsiteY10" fmla="*/ 6858000 h 6858000"/>
              <a:gd name="connsiteX11" fmla="*/ 2502754 w 4901771"/>
              <a:gd name="connsiteY11" fmla="*/ 6858000 h 6858000"/>
              <a:gd name="connsiteX12" fmla="*/ 2390998 w 4901771"/>
              <a:gd name="connsiteY12" fmla="*/ 6780599 h 6858000"/>
              <a:gd name="connsiteX13" fmla="*/ 1874350 w 4901771"/>
              <a:gd name="connsiteY13" fmla="*/ 6374814 h 6858000"/>
              <a:gd name="connsiteX14" fmla="*/ 0 w 4901771"/>
              <a:gd name="connsiteY14" fmla="*/ 3621656 h 6858000"/>
              <a:gd name="connsiteX15" fmla="*/ 1600899 w 4901771"/>
              <a:gd name="connsiteY15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01771" h="6858000">
                <a:moveTo>
                  <a:pt x="1623023" y="0"/>
                </a:moveTo>
                <a:lnTo>
                  <a:pt x="2716256" y="0"/>
                </a:lnTo>
                <a:lnTo>
                  <a:pt x="3496422" y="0"/>
                </a:lnTo>
                <a:lnTo>
                  <a:pt x="4544484" y="0"/>
                </a:lnTo>
                <a:lnTo>
                  <a:pt x="4710787" y="0"/>
                </a:lnTo>
                <a:lnTo>
                  <a:pt x="4901771" y="0"/>
                </a:lnTo>
                <a:lnTo>
                  <a:pt x="4901771" y="6858000"/>
                </a:lnTo>
                <a:lnTo>
                  <a:pt x="4710787" y="6858000"/>
                </a:lnTo>
                <a:lnTo>
                  <a:pt x="4544484" y="6858000"/>
                </a:lnTo>
                <a:lnTo>
                  <a:pt x="3496422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97013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9892005-031D-D136-C478-E40258BEB0E5}"/>
              </a:ext>
            </a:extLst>
          </p:cNvPr>
          <p:cNvSpPr txBox="1"/>
          <p:nvPr/>
        </p:nvSpPr>
        <p:spPr>
          <a:xfrm>
            <a:off x="6183087" y="206830"/>
            <a:ext cx="5845628" cy="62919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109728" tIns="109728" rIns="109728" bIns="91440" rtlCol="0">
            <a:normAutofit/>
          </a:bodyPr>
          <a:lstStyle/>
          <a:p>
            <a:pPr indent="450215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</a:pPr>
            <a:r>
              <a:rPr lang="pt-BR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venir Next LT Pro" panose="020B0504020202020204" pitchFamily="34" charset="77"/>
              </a:rPr>
              <a:t>O terceiro desafio é identificar </a:t>
            </a:r>
            <a:r>
              <a:rPr lang="pt-BR" b="1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venir Next LT Pro" panose="020B0504020202020204" pitchFamily="34" charset="77"/>
              </a:rPr>
              <a:t>o objeto específico das averiguações</a:t>
            </a:r>
            <a:r>
              <a:rPr lang="pt-BR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venir Next LT Pro" panose="020B0504020202020204" pitchFamily="34" charset="77"/>
              </a:rPr>
              <a:t>. A maioria dos objetos visados pela avaliação não é diretamente observável. Como saber se o aluno aprendeu? Quais os processos cognitivos são desencadeados para que se possa aprender? O que significa “participação” em uma determinada atividade?</a:t>
            </a:r>
          </a:p>
          <a:p>
            <a:pPr indent="450215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</a:pPr>
            <a:r>
              <a:rPr lang="pt-BR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venir Next LT Pro" panose="020B0504020202020204" pitchFamily="34" charset="77"/>
              </a:rPr>
              <a:t> O uso de critérios, indicadores, índices, escalas numéricas ou semânticas são indicadores de apoio aproximativo, mas não representam a realidade por completo. São necessários para permitir intervenções apropriadas mas precisam ser usados com coerência e cuidado. </a:t>
            </a:r>
          </a:p>
          <a:p>
            <a:pPr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</a:pPr>
            <a:endParaRPr lang="en-US" sz="700" spc="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787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7">
            <a:extLst>
              <a:ext uri="{FF2B5EF4-FFF2-40B4-BE49-F238E27FC236}">
                <a16:creationId xmlns:a16="http://schemas.microsoft.com/office/drawing/2014/main" id="{430127AE-B29E-4FDF-99D2-A2F1E7003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Rectangle 9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D1230E3-EAA5-4564-4403-E07917B6F4AF}"/>
              </a:ext>
            </a:extLst>
          </p:cNvPr>
          <p:cNvSpPr txBox="1"/>
          <p:nvPr/>
        </p:nvSpPr>
        <p:spPr>
          <a:xfrm>
            <a:off x="408564" y="398521"/>
            <a:ext cx="6577485" cy="6060957"/>
          </a:xfrm>
          <a:prstGeom prst="rect">
            <a:avLst/>
          </a:prstGeom>
        </p:spPr>
        <p:txBody>
          <a:bodyPr vert="horz" lIns="109728" tIns="109728" rIns="109728" bIns="91440" rtlCol="0">
            <a:normAutofit fontScale="92500"/>
          </a:bodyPr>
          <a:lstStyle/>
          <a:p>
            <a:pPr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</a:pPr>
            <a:r>
              <a:rPr lang="pt-BR" sz="2400" b="1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venir Next LT Pro" panose="020B0504020202020204" pitchFamily="34" charset="77"/>
              </a:rPr>
              <a:t>Cuidar da instrumentação adequada </a:t>
            </a:r>
            <a:r>
              <a:rPr lang="pt-BR" sz="2400" spc="15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venir Next LT Pro" panose="020B0504020202020204" pitchFamily="34" charset="77"/>
              </a:rPr>
              <a:t>é o quarto desafio. A partir da especificação do objeto de avaliação é necessário selecionar os comportamentos e critérios observáveis, coletar, tratar e interpretar as informações obtidas. Além disso, ainda será preciso organizar as informações de modo a serem comunicadas ao público interessado, sejam os alunos, os professores ou quaisquer outras pessoas que participam ou estão implicadas no processo avaliativo.</a:t>
            </a:r>
          </a:p>
          <a:p>
            <a:pPr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</a:pPr>
            <a:endParaRPr lang="en-US" sz="1500" spc="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Freeform: Shape 11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: Shape 13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77485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6" name="Freeform: Shape 15">
            <a:extLst>
              <a:ext uri="{FF2B5EF4-FFF2-40B4-BE49-F238E27FC236}">
                <a16:creationId xmlns:a16="http://schemas.microsoft.com/office/drawing/2014/main" id="{55C54A75-E44A-4147-B9D0-FF46CFD31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54925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A3A5B12-C4AF-3A4E-464F-7E96A52A46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947" r="21775"/>
          <a:stretch/>
        </p:blipFill>
        <p:spPr>
          <a:xfrm>
            <a:off x="7203882" y="10"/>
            <a:ext cx="4988118" cy="6857990"/>
          </a:xfrm>
          <a:custGeom>
            <a:avLst/>
            <a:gdLst/>
            <a:ahLst/>
            <a:cxnLst/>
            <a:rect l="l" t="t" r="r" b="b"/>
            <a:pathLst>
              <a:path w="4901771" h="6858000">
                <a:moveTo>
                  <a:pt x="1623023" y="0"/>
                </a:moveTo>
                <a:lnTo>
                  <a:pt x="2716256" y="0"/>
                </a:lnTo>
                <a:lnTo>
                  <a:pt x="3496422" y="0"/>
                </a:lnTo>
                <a:lnTo>
                  <a:pt x="4544484" y="0"/>
                </a:lnTo>
                <a:lnTo>
                  <a:pt x="4710787" y="0"/>
                </a:lnTo>
                <a:lnTo>
                  <a:pt x="4901771" y="0"/>
                </a:lnTo>
                <a:lnTo>
                  <a:pt x="4901771" y="6858000"/>
                </a:lnTo>
                <a:lnTo>
                  <a:pt x="4710787" y="6858000"/>
                </a:lnTo>
                <a:lnTo>
                  <a:pt x="4544484" y="6858000"/>
                </a:lnTo>
                <a:lnTo>
                  <a:pt x="3496422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02260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D99AC5F-0363-82D3-7517-2ADC0FD86914}"/>
              </a:ext>
            </a:extLst>
          </p:cNvPr>
          <p:cNvSpPr txBox="1"/>
          <p:nvPr/>
        </p:nvSpPr>
        <p:spPr>
          <a:xfrm>
            <a:off x="124036" y="540000"/>
            <a:ext cx="6124364" cy="4259814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dirty="0">
                <a:solidFill>
                  <a:schemeClr val="bg1"/>
                </a:solidFill>
                <a:latin typeface="Avenir Next LT Pro" panose="020B0504020202020204" pitchFamily="34" charset="77"/>
                <a:ea typeface="+mj-ea"/>
                <a:cs typeface="+mj-cs"/>
              </a:rPr>
              <a:t>AVALIAÇÃO DE COMPETÊNCIAS: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dirty="0">
                <a:solidFill>
                  <a:schemeClr val="bg1"/>
                </a:solidFill>
                <a:latin typeface="Avenir Next LT Pro" panose="020B0504020202020204" pitchFamily="34" charset="77"/>
                <a:ea typeface="+mj-ea"/>
                <a:cs typeface="+mj-cs"/>
              </a:rPr>
              <a:t>qual a </a:t>
            </a:r>
            <a:r>
              <a:rPr lang="en-US" sz="4800" dirty="0" err="1">
                <a:solidFill>
                  <a:schemeClr val="bg1"/>
                </a:solidFill>
                <a:latin typeface="Avenir Next LT Pro" panose="020B0504020202020204" pitchFamily="34" charset="77"/>
                <a:ea typeface="+mj-ea"/>
                <a:cs typeface="+mj-cs"/>
              </a:rPr>
              <a:t>diferença</a:t>
            </a:r>
            <a:r>
              <a:rPr lang="en-US" sz="4800" dirty="0">
                <a:solidFill>
                  <a:schemeClr val="bg1"/>
                </a:solidFill>
                <a:latin typeface="Avenir Next LT Pro" panose="020B0504020202020204" pitchFamily="34" charset="77"/>
                <a:ea typeface="+mj-ea"/>
                <a:cs typeface="+mj-cs"/>
              </a:rPr>
              <a:t>?</a:t>
            </a:r>
          </a:p>
        </p:txBody>
      </p:sp>
      <p:pic>
        <p:nvPicPr>
          <p:cNvPr id="91" name="Picture 40" descr="Um na multidão">
            <a:extLst>
              <a:ext uri="{FF2B5EF4-FFF2-40B4-BE49-F238E27FC236}">
                <a16:creationId xmlns:a16="http://schemas.microsoft.com/office/drawing/2014/main" id="{947F8B75-CCD5-5FCD-22C0-044683FC92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856" r="10665"/>
          <a:stretch/>
        </p:blipFill>
        <p:spPr>
          <a:xfrm>
            <a:off x="5747424" y="10"/>
            <a:ext cx="6444576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081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81AC26-FBEC-20ED-580D-D98301C6A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7C3D87EE-BA11-556A-DECA-73395F9BB8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366031"/>
              </p:ext>
            </p:extLst>
          </p:nvPr>
        </p:nvGraphicFramePr>
        <p:xfrm>
          <a:off x="643467" y="910837"/>
          <a:ext cx="10918465" cy="5036332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3600529">
                  <a:extLst>
                    <a:ext uri="{9D8B030D-6E8A-4147-A177-3AD203B41FA5}">
                      <a16:colId xmlns:a16="http://schemas.microsoft.com/office/drawing/2014/main" val="1320812683"/>
                    </a:ext>
                  </a:extLst>
                </a:gridCol>
                <a:gridCol w="3717407">
                  <a:extLst>
                    <a:ext uri="{9D8B030D-6E8A-4147-A177-3AD203B41FA5}">
                      <a16:colId xmlns:a16="http://schemas.microsoft.com/office/drawing/2014/main" val="2262736121"/>
                    </a:ext>
                  </a:extLst>
                </a:gridCol>
                <a:gridCol w="3600529">
                  <a:extLst>
                    <a:ext uri="{9D8B030D-6E8A-4147-A177-3AD203B41FA5}">
                      <a16:colId xmlns:a16="http://schemas.microsoft.com/office/drawing/2014/main" val="1808692455"/>
                    </a:ext>
                  </a:extLst>
                </a:gridCol>
              </a:tblGrid>
              <a:tr h="933144">
                <a:tc>
                  <a:txBody>
                    <a:bodyPr/>
                    <a:lstStyle/>
                    <a:p>
                      <a:endParaRPr lang="pt-BR" sz="2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248176" marR="148906" marT="148906" marB="14890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2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Currículo por competências</a:t>
                      </a:r>
                    </a:p>
                  </a:txBody>
                  <a:tcPr marL="248176" marR="148906" marT="148906" marB="14890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2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Currículo por ciências de referência</a:t>
                      </a:r>
                    </a:p>
                  </a:txBody>
                  <a:tcPr marL="248176" marR="148906" marT="148906" marB="14890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7996199"/>
                  </a:ext>
                </a:extLst>
              </a:tr>
              <a:tr h="761075">
                <a:tc>
                  <a:txBody>
                    <a:bodyPr/>
                    <a:lstStyle/>
                    <a:p>
                      <a:r>
                        <a:rPr lang="pt-BR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Finalidade</a:t>
                      </a:r>
                    </a:p>
                  </a:txBody>
                  <a:tcPr marL="248176" marR="129052" marT="129052" marB="12905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Focado nos resultados e aplicação dos conhecimentos</a:t>
                      </a:r>
                    </a:p>
                  </a:txBody>
                  <a:tcPr marL="248176" marR="129052" marT="129052" marB="12905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Focado no conteúdo e na aquisição dos conhecimento</a:t>
                      </a:r>
                    </a:p>
                  </a:txBody>
                  <a:tcPr marL="248176" marR="129052" marT="129052" marB="12905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875446"/>
                  </a:ext>
                </a:extLst>
              </a:tr>
              <a:tr h="529444">
                <a:tc>
                  <a:txBody>
                    <a:bodyPr/>
                    <a:lstStyle/>
                    <a:p>
                      <a:r>
                        <a:rPr lang="pt-BR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Relação professor e aluno</a:t>
                      </a:r>
                    </a:p>
                  </a:txBody>
                  <a:tcPr marL="248176" marR="129052" marT="129052" marB="12905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Centrada na ‘relação’</a:t>
                      </a:r>
                    </a:p>
                  </a:txBody>
                  <a:tcPr marL="248176" marR="129052" marT="129052" marB="12905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Centrado no professor</a:t>
                      </a:r>
                    </a:p>
                  </a:txBody>
                  <a:tcPr marL="248176" marR="129052" marT="129052" marB="12905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425774"/>
                  </a:ext>
                </a:extLst>
              </a:tr>
              <a:tr h="761075">
                <a:tc>
                  <a:txBody>
                    <a:bodyPr/>
                    <a:lstStyle/>
                    <a:p>
                      <a:r>
                        <a:rPr lang="pt-BR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Responsabilidade pela apropriação do conhecimento</a:t>
                      </a:r>
                    </a:p>
                  </a:txBody>
                  <a:tcPr marL="248176" marR="129052" marT="129052" marB="12905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Professores mediadores e estudantes</a:t>
                      </a:r>
                    </a:p>
                  </a:txBody>
                  <a:tcPr marL="248176" marR="129052" marT="129052" marB="12905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Centrado no estudante</a:t>
                      </a:r>
                    </a:p>
                  </a:txBody>
                  <a:tcPr marL="248176" marR="129052" marT="129052" marB="12905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5957385"/>
                  </a:ext>
                </a:extLst>
              </a:tr>
              <a:tr h="992706">
                <a:tc>
                  <a:txBody>
                    <a:bodyPr/>
                    <a:lstStyle/>
                    <a:p>
                      <a:r>
                        <a:rPr lang="pt-BR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Percurso formativo</a:t>
                      </a:r>
                    </a:p>
                  </a:txBody>
                  <a:tcPr marL="248176" marR="129052" marT="129052" marB="12905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Definido a partir da matriz de referência (conhecimentos, habilidades)</a:t>
                      </a:r>
                    </a:p>
                  </a:txBody>
                  <a:tcPr marL="248176" marR="129052" marT="129052" marB="12905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Definido a partir das disciplinas (componentes curriculares)</a:t>
                      </a:r>
                    </a:p>
                  </a:txBody>
                  <a:tcPr marL="248176" marR="129052" marT="129052" marB="12905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862122"/>
                  </a:ext>
                </a:extLst>
              </a:tr>
              <a:tr h="529444">
                <a:tc>
                  <a:txBody>
                    <a:bodyPr/>
                    <a:lstStyle/>
                    <a:p>
                      <a:r>
                        <a:rPr lang="pt-BR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Aprendizagem</a:t>
                      </a:r>
                    </a:p>
                  </a:txBody>
                  <a:tcPr marL="248176" marR="129052" marT="129052" marB="12905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Pensamento complexo</a:t>
                      </a:r>
                    </a:p>
                  </a:txBody>
                  <a:tcPr marL="248176" marR="129052" marT="129052" marB="12905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Memorização e reprodução</a:t>
                      </a:r>
                    </a:p>
                  </a:txBody>
                  <a:tcPr marL="248176" marR="129052" marT="129052" marB="12905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3016228"/>
                  </a:ext>
                </a:extLst>
              </a:tr>
              <a:tr h="529444">
                <a:tc>
                  <a:txBody>
                    <a:bodyPr/>
                    <a:lstStyle/>
                    <a:p>
                      <a:r>
                        <a:rPr lang="pt-BR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Avaliação</a:t>
                      </a:r>
                    </a:p>
                  </a:txBody>
                  <a:tcPr marL="248176" marR="129052" marT="129052" marB="12905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Múltiplas medidas</a:t>
                      </a:r>
                    </a:p>
                  </a:txBody>
                  <a:tcPr marL="248176" marR="129052" marT="129052" marB="12905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Verificações</a:t>
                      </a:r>
                    </a:p>
                  </a:txBody>
                  <a:tcPr marL="248176" marR="129052" marT="129052" marB="12905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16409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9862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0920A326-F3E6-A57C-4E34-1F9F5DF02F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6363" y="363569"/>
            <a:ext cx="8442021" cy="613086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16F77ED-47BC-9F5C-87E9-4375D8A44421}"/>
              </a:ext>
            </a:extLst>
          </p:cNvPr>
          <p:cNvSpPr txBox="1"/>
          <p:nvPr/>
        </p:nvSpPr>
        <p:spPr>
          <a:xfrm>
            <a:off x="9720199" y="5736921"/>
            <a:ext cx="2167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Pérez-Gómez, 2021</a:t>
            </a:r>
          </a:p>
        </p:txBody>
      </p:sp>
    </p:spTree>
    <p:extLst>
      <p:ext uri="{BB962C8B-B14F-4D97-AF65-F5344CB8AC3E}">
        <p14:creationId xmlns:p14="http://schemas.microsoft.com/office/powerpoint/2010/main" val="2557722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8C354E20-1CBE-8332-5D0A-DB4D2EBEBE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5780" y="110543"/>
            <a:ext cx="9144001" cy="664066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EFB89B3-1CCE-EE3B-0B4A-0D3ABE873281}"/>
              </a:ext>
            </a:extLst>
          </p:cNvPr>
          <p:cNvSpPr txBox="1"/>
          <p:nvPr/>
        </p:nvSpPr>
        <p:spPr>
          <a:xfrm>
            <a:off x="9720199" y="5736921"/>
            <a:ext cx="2167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Pérez-Gómez, 2021</a:t>
            </a:r>
          </a:p>
        </p:txBody>
      </p:sp>
    </p:spTree>
    <p:extLst>
      <p:ext uri="{BB962C8B-B14F-4D97-AF65-F5344CB8AC3E}">
        <p14:creationId xmlns:p14="http://schemas.microsoft.com/office/powerpoint/2010/main" val="3634879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CEF6FAC8-FCFA-5F1B-DC92-E289E1AB2F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7298" y="-87772"/>
            <a:ext cx="7042302" cy="7033543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31C82B7-AC99-80A1-6979-CF067B25525C}"/>
              </a:ext>
            </a:extLst>
          </p:cNvPr>
          <p:cNvSpPr txBox="1"/>
          <p:nvPr/>
        </p:nvSpPr>
        <p:spPr>
          <a:xfrm>
            <a:off x="9720199" y="5736921"/>
            <a:ext cx="2167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Pérez-Gómez, 2021</a:t>
            </a:r>
          </a:p>
        </p:txBody>
      </p:sp>
    </p:spTree>
    <p:extLst>
      <p:ext uri="{BB962C8B-B14F-4D97-AF65-F5344CB8AC3E}">
        <p14:creationId xmlns:p14="http://schemas.microsoft.com/office/powerpoint/2010/main" val="3362286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D58C8C39-06C0-184C-B627-BF35B67BE97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153400" y="1371601"/>
            <a:ext cx="3415208" cy="694898"/>
          </a:xfrm>
        </p:spPr>
        <p:txBody>
          <a:bodyPr rtlCol="0"/>
          <a:lstStyle/>
          <a:p>
            <a:pPr rtl="0"/>
            <a:r>
              <a:rPr lang="pt-BR" sz="2800" dirty="0">
                <a:latin typeface="Ink Free" panose="03080402000500000000" pitchFamily="66" charset="0"/>
              </a:rPr>
              <a:t>Elaboração conceitual</a:t>
            </a:r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852EBA62-AD34-0F49-A21D-8A9D0B7EC33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912100" y="2353102"/>
            <a:ext cx="4016548" cy="694898"/>
          </a:xfrm>
        </p:spPr>
        <p:txBody>
          <a:bodyPr rtlCol="0"/>
          <a:lstStyle/>
          <a:p>
            <a:r>
              <a:rPr lang="pt-BR" sz="2800" dirty="0">
                <a:latin typeface="Ink Free" panose="03080402000500000000" pitchFamily="66" charset="0"/>
              </a:rPr>
              <a:t>Registro e sistematização</a:t>
            </a:r>
          </a:p>
        </p:txBody>
      </p:sp>
      <p:sp>
        <p:nvSpPr>
          <p:cNvPr id="12" name="Espaço Reservado para Texto 11">
            <a:extLst>
              <a:ext uri="{FF2B5EF4-FFF2-40B4-BE49-F238E27FC236}">
                <a16:creationId xmlns:a16="http://schemas.microsoft.com/office/drawing/2014/main" id="{DB898111-9D2B-8B43-955F-F07804CA1FB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579680" y="3429000"/>
            <a:ext cx="4562648" cy="538567"/>
          </a:xfrm>
        </p:spPr>
        <p:txBody>
          <a:bodyPr rtlCol="0"/>
          <a:lstStyle/>
          <a:p>
            <a:r>
              <a:rPr lang="pt-BR" sz="2800" dirty="0">
                <a:latin typeface="Ink Free" panose="03080402000500000000" pitchFamily="66" charset="0"/>
              </a:rPr>
              <a:t>Atividades Cognitivas </a:t>
            </a:r>
            <a:r>
              <a:rPr lang="pt-BR" sz="2400" dirty="0">
                <a:latin typeface="Ink Free" panose="03080402000500000000" pitchFamily="66" charset="0"/>
              </a:rPr>
              <a:t>(práticas, discussões, exercícios, exposição do professor... )</a:t>
            </a:r>
          </a:p>
        </p:txBody>
      </p:sp>
      <p:sp>
        <p:nvSpPr>
          <p:cNvPr id="14" name="Espaço Reservado para Texto 13">
            <a:extLst>
              <a:ext uri="{FF2B5EF4-FFF2-40B4-BE49-F238E27FC236}">
                <a16:creationId xmlns:a16="http://schemas.microsoft.com/office/drawing/2014/main" id="{2B0A29C6-F531-514D-ACA0-010E1CE3042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997756" y="5431969"/>
            <a:ext cx="4680520" cy="694898"/>
          </a:xfrm>
        </p:spPr>
        <p:txBody>
          <a:bodyPr rtlCol="0"/>
          <a:lstStyle/>
          <a:p>
            <a:r>
              <a:rPr lang="pt-BR" sz="2800" dirty="0">
                <a:latin typeface="Ink Free" panose="03080402000500000000" pitchFamily="66" charset="0"/>
              </a:rPr>
              <a:t>Experiências </a:t>
            </a:r>
            <a:r>
              <a:rPr lang="pt-BR" sz="2400" dirty="0">
                <a:latin typeface="Ink Free" panose="03080402000500000000" pitchFamily="66" charset="0"/>
              </a:rPr>
              <a:t>(vivências, ações práticas...)</a:t>
            </a:r>
          </a:p>
        </p:txBody>
      </p:sp>
    </p:spTree>
    <p:extLst>
      <p:ext uri="{BB962C8B-B14F-4D97-AF65-F5344CB8AC3E}">
        <p14:creationId xmlns:p14="http://schemas.microsoft.com/office/powerpoint/2010/main" val="35660945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515406BD-170A-483E-B0EB-0C2552ECA1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 descr="Uma imagem contendo caracol, flor&#10;&#10;Descrição gerada automaticamente">
            <a:extLst>
              <a:ext uri="{FF2B5EF4-FFF2-40B4-BE49-F238E27FC236}">
                <a16:creationId xmlns:a16="http://schemas.microsoft.com/office/drawing/2014/main" id="{6FF7B9A9-A950-DCD1-DE8E-D54BC24FBD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061" r="-1" b="8530"/>
          <a:stretch/>
        </p:blipFill>
        <p:spPr>
          <a:xfrm>
            <a:off x="0" y="10"/>
            <a:ext cx="8115280" cy="685799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D96D6F2-5531-4C7A-BFBE-D764BF50B64D}"/>
              </a:ext>
            </a:extLst>
          </p:cNvPr>
          <p:cNvSpPr txBox="1"/>
          <p:nvPr/>
        </p:nvSpPr>
        <p:spPr>
          <a:xfrm>
            <a:off x="5290477" y="0"/>
            <a:ext cx="6455209" cy="575854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75000"/>
            </a:pPr>
            <a:r>
              <a:rPr lang="pt-BR" sz="2800" dirty="0"/>
              <a:t>É necessário que o corpo docente se comprometa com a  orientação dos processos de ensinar e aprender nesse movimento espiral que tem como base as experiências (vivências, ações, práticas…), evoluindo em atividades cognitivas (práticas, discussões, exercícios, exposição do professor…), sistematizadas em registros sustentados na análise e sínteses que permitam a elaboração de conceitos. 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9606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30127AE-B29E-4FDF-99D2-A2F1E7003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Picture 3" descr="Caneta colocada na parte superior de uma linha de assinatura">
            <a:extLst>
              <a:ext uri="{FF2B5EF4-FFF2-40B4-BE49-F238E27FC236}">
                <a16:creationId xmlns:a16="http://schemas.microsoft.com/office/drawing/2014/main" id="{93BAA5B6-DB38-FD0C-8EBD-4E823D6728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84" r="-1" b="-1"/>
          <a:stretch/>
        </p:blipFill>
        <p:spPr>
          <a:xfrm>
            <a:off x="0" y="10"/>
            <a:ext cx="9947062" cy="6857990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8B598134-D292-43E6-9C55-117198046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11834" y="0"/>
            <a:ext cx="4980168" cy="6858000"/>
          </a:xfrm>
          <a:custGeom>
            <a:avLst/>
            <a:gdLst>
              <a:gd name="connsiteX0" fmla="*/ 1623023 w 4901771"/>
              <a:gd name="connsiteY0" fmla="*/ 0 h 6858000"/>
              <a:gd name="connsiteX1" fmla="*/ 2716256 w 4901771"/>
              <a:gd name="connsiteY1" fmla="*/ 0 h 6858000"/>
              <a:gd name="connsiteX2" fmla="*/ 3496422 w 4901771"/>
              <a:gd name="connsiteY2" fmla="*/ 0 h 6858000"/>
              <a:gd name="connsiteX3" fmla="*/ 4544484 w 4901771"/>
              <a:gd name="connsiteY3" fmla="*/ 0 h 6858000"/>
              <a:gd name="connsiteX4" fmla="*/ 4710787 w 4901771"/>
              <a:gd name="connsiteY4" fmla="*/ 0 h 6858000"/>
              <a:gd name="connsiteX5" fmla="*/ 4901771 w 4901771"/>
              <a:gd name="connsiteY5" fmla="*/ 0 h 6858000"/>
              <a:gd name="connsiteX6" fmla="*/ 4901771 w 4901771"/>
              <a:gd name="connsiteY6" fmla="*/ 6858000 h 6858000"/>
              <a:gd name="connsiteX7" fmla="*/ 4710787 w 4901771"/>
              <a:gd name="connsiteY7" fmla="*/ 6858000 h 6858000"/>
              <a:gd name="connsiteX8" fmla="*/ 4544484 w 4901771"/>
              <a:gd name="connsiteY8" fmla="*/ 6858000 h 6858000"/>
              <a:gd name="connsiteX9" fmla="*/ 3496422 w 4901771"/>
              <a:gd name="connsiteY9" fmla="*/ 6858000 h 6858000"/>
              <a:gd name="connsiteX10" fmla="*/ 2716256 w 4901771"/>
              <a:gd name="connsiteY10" fmla="*/ 6858000 h 6858000"/>
              <a:gd name="connsiteX11" fmla="*/ 2502754 w 4901771"/>
              <a:gd name="connsiteY11" fmla="*/ 6858000 h 6858000"/>
              <a:gd name="connsiteX12" fmla="*/ 2390998 w 4901771"/>
              <a:gd name="connsiteY12" fmla="*/ 6780599 h 6858000"/>
              <a:gd name="connsiteX13" fmla="*/ 1874350 w 4901771"/>
              <a:gd name="connsiteY13" fmla="*/ 6374814 h 6858000"/>
              <a:gd name="connsiteX14" fmla="*/ 0 w 4901771"/>
              <a:gd name="connsiteY14" fmla="*/ 3621656 h 6858000"/>
              <a:gd name="connsiteX15" fmla="*/ 1600899 w 4901771"/>
              <a:gd name="connsiteY15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01771" h="6858000">
                <a:moveTo>
                  <a:pt x="1623023" y="0"/>
                </a:moveTo>
                <a:lnTo>
                  <a:pt x="2716256" y="0"/>
                </a:lnTo>
                <a:lnTo>
                  <a:pt x="3496422" y="0"/>
                </a:lnTo>
                <a:lnTo>
                  <a:pt x="4544484" y="0"/>
                </a:lnTo>
                <a:lnTo>
                  <a:pt x="4710787" y="0"/>
                </a:lnTo>
                <a:lnTo>
                  <a:pt x="4901771" y="0"/>
                </a:lnTo>
                <a:lnTo>
                  <a:pt x="4901771" y="6858000"/>
                </a:lnTo>
                <a:lnTo>
                  <a:pt x="4710787" y="6858000"/>
                </a:lnTo>
                <a:lnTo>
                  <a:pt x="4544484" y="6858000"/>
                </a:lnTo>
                <a:lnTo>
                  <a:pt x="3496422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97013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21CEC84-1702-1E1B-35AD-BAB5EE832225}"/>
              </a:ext>
            </a:extLst>
          </p:cNvPr>
          <p:cNvSpPr txBox="1"/>
          <p:nvPr/>
        </p:nvSpPr>
        <p:spPr>
          <a:xfrm>
            <a:off x="8224012" y="2011964"/>
            <a:ext cx="3633747" cy="2592125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/>
          <a:p>
            <a:pPr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</a:pPr>
            <a:r>
              <a:rPr lang="en-US" sz="4000" spc="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77"/>
              </a:rPr>
              <a:t>Instrumentos</a:t>
            </a:r>
            <a:r>
              <a:rPr lang="en-US" sz="4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77"/>
              </a:rPr>
              <a:t> de </a:t>
            </a:r>
            <a:r>
              <a:rPr lang="en-US" sz="4000" spc="1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77"/>
              </a:rPr>
              <a:t>avaliação</a:t>
            </a:r>
            <a:endParaRPr lang="en-US" sz="4000" spc="150" dirty="0">
              <a:solidFill>
                <a:schemeClr val="tx1">
                  <a:lumMod val="75000"/>
                  <a:lumOff val="25000"/>
                </a:schemeClr>
              </a:solidFill>
              <a:latin typeface="Avenir Next LT Pro" panose="020B05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08146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4B1C8E-76E3-B80A-55A2-94928E1AC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9B0F7D69-D93C-4C38-A23D-76E000D69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CD419D4-EA9D-42D9-BF62-B07F0B7B6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C6FEC9B-9608-4181-A9E5-A1B80E720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AB1564ED-F26F-451D-97D6-A6EC3E83F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CA184B6-3482-4F43-87F0-BC765DCFD8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6C869923-8380-4244-9548-802C33063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C06255F2-BC67-4DDE-B34E-AC4BA2183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55169443-FCCD-4C0A-8C69-18CD3FA09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Picture 3" descr="Close de amarelinha na calçada">
            <a:extLst>
              <a:ext uri="{FF2B5EF4-FFF2-40B4-BE49-F238E27FC236}">
                <a16:creationId xmlns:a16="http://schemas.microsoft.com/office/drawing/2014/main" id="{1E1A0D5F-C5E5-E65C-8D52-5BD1B759E8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351" r="-1" b="8357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B331CCB1-0D68-44E3-B5A2-C3301B351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652574" y="1272209"/>
            <a:ext cx="5147826" cy="4839241"/>
            <a:chOff x="6892268" y="1497535"/>
            <a:chExt cx="4908132" cy="4613915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CC700D5-9809-43F4-89D5-7DBBCB0DCC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6997148" y="1733385"/>
              <a:ext cx="4588058" cy="4141760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7163242-6303-46DC-BAC1-2A204F0613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7139134" y="1901498"/>
              <a:ext cx="4245803" cy="3840480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805C4C40-D70E-4C4F-B228-98A0A61326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1300000" flipH="1">
              <a:off x="6892268" y="1497535"/>
              <a:ext cx="4908132" cy="4613915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C00DE7A7-CA8E-048C-A7BA-1027AC86BB53}"/>
              </a:ext>
            </a:extLst>
          </p:cNvPr>
          <p:cNvSpPr txBox="1"/>
          <p:nvPr/>
        </p:nvSpPr>
        <p:spPr>
          <a:xfrm>
            <a:off x="7269764" y="2247663"/>
            <a:ext cx="3691581" cy="2186393"/>
          </a:xfrm>
          <a:prstGeom prst="rect">
            <a:avLst/>
          </a:prstGeom>
        </p:spPr>
        <p:txBody>
          <a:bodyPr vert="horz" lIns="109728" tIns="109728" rIns="109728" bIns="91440" rtlCol="0" anchor="b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spc="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Mapas conceituais</a:t>
            </a:r>
          </a:p>
        </p:txBody>
      </p:sp>
    </p:spTree>
    <p:extLst>
      <p:ext uri="{BB962C8B-B14F-4D97-AF65-F5344CB8AC3E}">
        <p14:creationId xmlns:p14="http://schemas.microsoft.com/office/powerpoint/2010/main" val="2931345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3D7C96A3-57D3-79F9-FB80-8B9D4E2556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667244"/>
              </p:ext>
            </p:extLst>
          </p:nvPr>
        </p:nvGraphicFramePr>
        <p:xfrm>
          <a:off x="2843212" y="3257059"/>
          <a:ext cx="7100887" cy="19655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1538">
                  <a:extLst>
                    <a:ext uri="{9D8B030D-6E8A-4147-A177-3AD203B41FA5}">
                      <a16:colId xmlns:a16="http://schemas.microsoft.com/office/drawing/2014/main" val="3482047644"/>
                    </a:ext>
                  </a:extLst>
                </a:gridCol>
                <a:gridCol w="940024">
                  <a:extLst>
                    <a:ext uri="{9D8B030D-6E8A-4147-A177-3AD203B41FA5}">
                      <a16:colId xmlns:a16="http://schemas.microsoft.com/office/drawing/2014/main" val="593773350"/>
                    </a:ext>
                  </a:extLst>
                </a:gridCol>
                <a:gridCol w="907826">
                  <a:extLst>
                    <a:ext uri="{9D8B030D-6E8A-4147-A177-3AD203B41FA5}">
                      <a16:colId xmlns:a16="http://schemas.microsoft.com/office/drawing/2014/main" val="3109455136"/>
                    </a:ext>
                  </a:extLst>
                </a:gridCol>
                <a:gridCol w="757646">
                  <a:extLst>
                    <a:ext uri="{9D8B030D-6E8A-4147-A177-3AD203B41FA5}">
                      <a16:colId xmlns:a16="http://schemas.microsoft.com/office/drawing/2014/main" val="3052752551"/>
                    </a:ext>
                  </a:extLst>
                </a:gridCol>
                <a:gridCol w="932077">
                  <a:extLst>
                    <a:ext uri="{9D8B030D-6E8A-4147-A177-3AD203B41FA5}">
                      <a16:colId xmlns:a16="http://schemas.microsoft.com/office/drawing/2014/main" val="182213174"/>
                    </a:ext>
                  </a:extLst>
                </a:gridCol>
                <a:gridCol w="1035074">
                  <a:extLst>
                    <a:ext uri="{9D8B030D-6E8A-4147-A177-3AD203B41FA5}">
                      <a16:colId xmlns:a16="http://schemas.microsoft.com/office/drawing/2014/main" val="1915130606"/>
                    </a:ext>
                  </a:extLst>
                </a:gridCol>
                <a:gridCol w="1153783">
                  <a:extLst>
                    <a:ext uri="{9D8B030D-6E8A-4147-A177-3AD203B41FA5}">
                      <a16:colId xmlns:a16="http://schemas.microsoft.com/office/drawing/2014/main" val="906331058"/>
                    </a:ext>
                  </a:extLst>
                </a:gridCol>
                <a:gridCol w="502919">
                  <a:extLst>
                    <a:ext uri="{9D8B030D-6E8A-4147-A177-3AD203B41FA5}">
                      <a16:colId xmlns:a16="http://schemas.microsoft.com/office/drawing/2014/main" val="2193732598"/>
                    </a:ext>
                  </a:extLst>
                </a:gridCol>
              </a:tblGrid>
              <a:tr h="210267">
                <a:tc>
                  <a:txBody>
                    <a:bodyPr/>
                    <a:lstStyle/>
                    <a:p>
                      <a:pPr algn="l"/>
                      <a:r>
                        <a:rPr lang="pt-BR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Critérios</a:t>
                      </a:r>
                    </a:p>
                    <a:p>
                      <a:pPr algn="l"/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pt-BR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Estudantes</a:t>
                      </a: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effectLst/>
                        </a:rPr>
                        <a:t>Clareza dos conceitos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effectLst/>
                        </a:rPr>
                        <a:t>Relações justificadas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effectLst/>
                        </a:rPr>
                        <a:t>Riqueza de ideias 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effectLst/>
                        </a:rPr>
                        <a:t>Criatividade na Organização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effectLst/>
                        </a:rPr>
                        <a:t>Logicidade e pertinência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effectLst/>
                        </a:rPr>
                        <a:t>Representatividade  </a:t>
                      </a:r>
                      <a:endParaRPr lang="pt-BR" sz="1200" dirty="0">
                        <a:effectLst/>
                      </a:endParaRPr>
                    </a:p>
                    <a:p>
                      <a:pPr algn="l"/>
                      <a:r>
                        <a:rPr lang="pt-BR" sz="1100" dirty="0">
                          <a:effectLst/>
                        </a:rPr>
                        <a:t>do conteúdo trabalhado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>
                          <a:effectLst/>
                        </a:rPr>
                        <a:t>NOTA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55416965"/>
                  </a:ext>
                </a:extLst>
              </a:tr>
              <a:tr h="251236"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effectLst/>
                        </a:rPr>
                        <a:t> Ana 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519879191"/>
                  </a:ext>
                </a:extLst>
              </a:tr>
              <a:tr h="251236">
                <a:tc>
                  <a:txBody>
                    <a:bodyPr/>
                    <a:lstStyle/>
                    <a:p>
                      <a:pPr algn="l"/>
                      <a:r>
                        <a:rPr lang="pt-BR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Angela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l"/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l"/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l"/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l"/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l"/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l"/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l"/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558338632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87840C15-B06A-8F2D-4C75-8EC86DDA83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338" y="-26564"/>
            <a:ext cx="7738632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57056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pt-BR" altLang="pt-BR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Definição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: O mapa conceitual é um diagrama que indica a relação de conceitos em uma perspectiva bidimensional, procurando mostrar as relações hierárquicas entre os conceitos e que derivam da própria estrutura conceitual do conteúdo.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ara" panose="020E0502030303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Objetivos da aprendizagem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:  O Mapa Conceitual pode ser utilizado nos casos em que os objetivos da aprendizagem são: identificar; comparar; selecionar; distinguir; relacionar; classificar; diferenciar; construir; analisar; sintetizar.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ara" panose="020E0502030303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Habilidades: </a:t>
            </a:r>
            <a:r>
              <a:rPr kumimoji="0" lang="pt-BR" altLang="pt-BR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capacidade de síntese, identificação de conceitos principais e secundários</a:t>
            </a:r>
            <a:r>
              <a:rPr lang="pt-BR" altLang="pt-BR" dirty="0">
                <a:latin typeface="Candara" panose="020E0502030303020204" pitchFamily="34" charset="0"/>
                <a:ea typeface="Times New Roman" panose="02020603050405020304" pitchFamily="18" charset="0"/>
              </a:rPr>
              <a:t>.</a:t>
            </a:r>
            <a:endParaRPr kumimoji="0" lang="pt-BR" altLang="pt-BR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ara" panose="020E0502030303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Ficha-exemplo de critérios para avaliar o Mapa Conceitual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: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ara" panose="020E0502030303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7AD283A-8A32-E858-1A48-A6F41B22D20F}"/>
              </a:ext>
            </a:extLst>
          </p:cNvPr>
          <p:cNvSpPr txBox="1"/>
          <p:nvPr/>
        </p:nvSpPr>
        <p:spPr>
          <a:xfrm>
            <a:off x="2843211" y="5314235"/>
            <a:ext cx="710088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Escala Semântica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: 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ara" panose="020E0502030303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EC - Evidência Completa; EP - Evidência Parcial; EM – Evidência Mínima; NE – Nenhuma Evidência.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ara" panose="020E0502030303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Escala Numérica:  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0 a 10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ara" panose="020E0502030303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22DA479-E05A-1E6E-4A67-0BC98741E1CE}"/>
              </a:ext>
            </a:extLst>
          </p:cNvPr>
          <p:cNvSpPr txBox="1"/>
          <p:nvPr/>
        </p:nvSpPr>
        <p:spPr>
          <a:xfrm>
            <a:off x="754379" y="708660"/>
            <a:ext cx="1725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MAPA CONCEITUAL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0FFEF577-3C2B-AD63-D5E4-4A8BE08732CF}"/>
              </a:ext>
            </a:extLst>
          </p:cNvPr>
          <p:cNvCxnSpPr/>
          <p:nvPr/>
        </p:nvCxnSpPr>
        <p:spPr>
          <a:xfrm flipV="1">
            <a:off x="2843212" y="3275395"/>
            <a:ext cx="837248" cy="1371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963B2C8D-472B-BEED-B344-38403BA186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6807"/>
              </p:ext>
            </p:extLst>
          </p:nvPr>
        </p:nvGraphicFramePr>
        <p:xfrm>
          <a:off x="914614" y="1600648"/>
          <a:ext cx="1565173" cy="20455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248248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4image22600400">
            <a:extLst>
              <a:ext uri="{FF2B5EF4-FFF2-40B4-BE49-F238E27FC236}">
                <a16:creationId xmlns:a16="http://schemas.microsoft.com/office/drawing/2014/main" id="{1D22581E-73ED-EB67-FFEF-4902CF9D67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70" y="69725"/>
            <a:ext cx="8264737" cy="678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EA88B01-C4E6-C8F4-D718-E5AC05521FCB}"/>
              </a:ext>
            </a:extLst>
          </p:cNvPr>
          <p:cNvSpPr txBox="1"/>
          <p:nvPr/>
        </p:nvSpPr>
        <p:spPr>
          <a:xfrm>
            <a:off x="9419572" y="2417523"/>
            <a:ext cx="200416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Exemplo Mapa Conceitual produzido por estudante de Licenciatura de Matemática na disciplina de Fundamentos e Organização Curricular</a:t>
            </a:r>
          </a:p>
        </p:txBody>
      </p:sp>
    </p:spTree>
    <p:extLst>
      <p:ext uri="{BB962C8B-B14F-4D97-AF65-F5344CB8AC3E}">
        <p14:creationId xmlns:p14="http://schemas.microsoft.com/office/powerpoint/2010/main" val="34928209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ED1591E-8074-473E-55AB-F7A46A0B7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368" y="0"/>
            <a:ext cx="6827247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F0D333D-B85B-D312-EC6B-4509784398F4}"/>
              </a:ext>
            </a:extLst>
          </p:cNvPr>
          <p:cNvSpPr txBox="1"/>
          <p:nvPr/>
        </p:nvSpPr>
        <p:spPr>
          <a:xfrm>
            <a:off x="8505172" y="1997839"/>
            <a:ext cx="200416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Exemplo Mapa Conceitual produzido por estudante de Licenciatura de História na disciplina de Fundamentos e Organização Curricular</a:t>
            </a:r>
          </a:p>
        </p:txBody>
      </p:sp>
    </p:spTree>
    <p:extLst>
      <p:ext uri="{BB962C8B-B14F-4D97-AF65-F5344CB8AC3E}">
        <p14:creationId xmlns:p14="http://schemas.microsoft.com/office/powerpoint/2010/main" val="39672142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CE70FF-5F72-62DF-A167-B76A5510D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9B0F7D69-D93C-4C38-A23D-76E000D69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CD419D4-EA9D-42D9-BF62-B07F0B7B6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C6FEC9B-9608-4181-A9E5-A1B80E720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AB1564ED-F26F-451D-97D6-A6EC3E83F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CA184B6-3482-4F43-87F0-BC765DCFD8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6C869923-8380-4244-9548-802C33063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C06255F2-BC67-4DDE-B34E-AC4BA2183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55169443-FCCD-4C0A-8C69-18CD3FA09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Picture 3" descr="Close de amarelinha na calçada">
            <a:extLst>
              <a:ext uri="{FF2B5EF4-FFF2-40B4-BE49-F238E27FC236}">
                <a16:creationId xmlns:a16="http://schemas.microsoft.com/office/drawing/2014/main" id="{CE74451E-5381-93B5-927A-7F6505D03F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351" r="-1" b="8357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B331CCB1-0D68-44E3-B5A2-C3301B351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652574" y="1272209"/>
            <a:ext cx="5147826" cy="4839241"/>
            <a:chOff x="6892268" y="1497535"/>
            <a:chExt cx="4908132" cy="4613915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CC700D5-9809-43F4-89D5-7DBBCB0DCC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6997148" y="1733385"/>
              <a:ext cx="4588058" cy="4141760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7163242-6303-46DC-BAC1-2A204F0613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7139134" y="1901498"/>
              <a:ext cx="4245803" cy="3840480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805C4C40-D70E-4C4F-B228-98A0A61326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1300000" flipH="1">
              <a:off x="6892268" y="1497535"/>
              <a:ext cx="4908132" cy="4613915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2B1D8A41-8B80-1FBA-8511-2AE220BFE983}"/>
              </a:ext>
            </a:extLst>
          </p:cNvPr>
          <p:cNvSpPr txBox="1"/>
          <p:nvPr/>
        </p:nvSpPr>
        <p:spPr>
          <a:xfrm>
            <a:off x="7269764" y="2247663"/>
            <a:ext cx="3691581" cy="2186393"/>
          </a:xfrm>
          <a:prstGeom prst="rect">
            <a:avLst/>
          </a:prstGeom>
        </p:spPr>
        <p:txBody>
          <a:bodyPr vert="horz" lIns="109728" tIns="109728" rIns="109728" bIns="91440" rtlCol="0" anchor="b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spc="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Portfólios</a:t>
            </a:r>
          </a:p>
        </p:txBody>
      </p:sp>
    </p:spTree>
    <p:extLst>
      <p:ext uri="{BB962C8B-B14F-4D97-AF65-F5344CB8AC3E}">
        <p14:creationId xmlns:p14="http://schemas.microsoft.com/office/powerpoint/2010/main" val="21202551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03E7D8D6-2ED0-969C-BEE4-670F4E09DD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086315"/>
              </p:ext>
            </p:extLst>
          </p:nvPr>
        </p:nvGraphicFramePr>
        <p:xfrm>
          <a:off x="3861252" y="3015343"/>
          <a:ext cx="8033658" cy="18506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8429">
                  <a:extLst>
                    <a:ext uri="{9D8B030D-6E8A-4147-A177-3AD203B41FA5}">
                      <a16:colId xmlns:a16="http://schemas.microsoft.com/office/drawing/2014/main" val="691843502"/>
                    </a:ext>
                  </a:extLst>
                </a:gridCol>
                <a:gridCol w="1206839">
                  <a:extLst>
                    <a:ext uri="{9D8B030D-6E8A-4147-A177-3AD203B41FA5}">
                      <a16:colId xmlns:a16="http://schemas.microsoft.com/office/drawing/2014/main" val="1188052881"/>
                    </a:ext>
                  </a:extLst>
                </a:gridCol>
                <a:gridCol w="885905">
                  <a:extLst>
                    <a:ext uri="{9D8B030D-6E8A-4147-A177-3AD203B41FA5}">
                      <a16:colId xmlns:a16="http://schemas.microsoft.com/office/drawing/2014/main" val="762560792"/>
                    </a:ext>
                  </a:extLst>
                </a:gridCol>
                <a:gridCol w="1180040">
                  <a:extLst>
                    <a:ext uri="{9D8B030D-6E8A-4147-A177-3AD203B41FA5}">
                      <a16:colId xmlns:a16="http://schemas.microsoft.com/office/drawing/2014/main" val="2560047813"/>
                    </a:ext>
                  </a:extLst>
                </a:gridCol>
                <a:gridCol w="1583549">
                  <a:extLst>
                    <a:ext uri="{9D8B030D-6E8A-4147-A177-3AD203B41FA5}">
                      <a16:colId xmlns:a16="http://schemas.microsoft.com/office/drawing/2014/main" val="56187565"/>
                    </a:ext>
                  </a:extLst>
                </a:gridCol>
                <a:gridCol w="1104561">
                  <a:extLst>
                    <a:ext uri="{9D8B030D-6E8A-4147-A177-3AD203B41FA5}">
                      <a16:colId xmlns:a16="http://schemas.microsoft.com/office/drawing/2014/main" val="252965740"/>
                    </a:ext>
                  </a:extLst>
                </a:gridCol>
                <a:gridCol w="944335">
                  <a:extLst>
                    <a:ext uri="{9D8B030D-6E8A-4147-A177-3AD203B41FA5}">
                      <a16:colId xmlns:a16="http://schemas.microsoft.com/office/drawing/2014/main" val="3399428756"/>
                    </a:ext>
                  </a:extLst>
                </a:gridCol>
              </a:tblGrid>
              <a:tr h="1656991">
                <a:tc>
                  <a:txBody>
                    <a:bodyPr/>
                    <a:lstStyle/>
                    <a:p>
                      <a:r>
                        <a:rPr lang="pt-BR" sz="1100" dirty="0">
                          <a:effectLst/>
                        </a:rPr>
                        <a:t>Acadêmicos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pt-BR" sz="1100">
                          <a:effectLst/>
                        </a:rPr>
                        <a:t>Organização na apresentação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pt-BR" sz="1100">
                          <a:effectLst/>
                        </a:rPr>
                        <a:t>Relação entre os conteúdos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pt-BR" sz="1100" dirty="0">
                          <a:effectLst/>
                        </a:rPr>
                        <a:t>Criatividade 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pt-BR" sz="1100" dirty="0">
                          <a:effectLst/>
                        </a:rPr>
                        <a:t>Representatividade do conteúdo trabalhado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pt-BR" sz="1100">
                          <a:effectLst/>
                        </a:rPr>
                        <a:t>Consistência dos comentários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pt-BR" sz="1100">
                          <a:effectLst/>
                        </a:rPr>
                        <a:t>NOTA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905928457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401749420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3CD6EFF2-A763-6F67-5A26-3C12BB19AD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0771" y="797510"/>
            <a:ext cx="8741229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57056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altLang="pt-B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venir Next LT Pro" panose="020B0504020202020204" pitchFamily="34" charset="77"/>
              </a:rPr>
              <a:t>PORTFÓLIO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venir Next LT Pro" panose="020B0504020202020204" pitchFamily="34" charset="77"/>
              </a:rPr>
              <a:t>Definição:</a:t>
            </a: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venir Next LT Pro" panose="020B0504020202020204" pitchFamily="34" charset="77"/>
              </a:rPr>
              <a:t> O portfólio é uma compilação e sistematização dos trabalhos relevantes, após um processo de análise crítica e devida fundamentação. Reflete o percurso de aprendizagem do aluno, evidenciando seus avanços, interrogações e dificuldades. </a:t>
            </a:r>
            <a:endParaRPr kumimoji="0" lang="pt-BR" altLang="pt-BR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venir Next LT Pro" panose="020B0504020202020204" pitchFamily="34" charset="7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venir Next LT Pro" panose="020B0504020202020204" pitchFamily="34" charset="77"/>
              </a:rPr>
              <a:t>Objetivos da aprendizagem</a:t>
            </a: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venir Next LT Pro" panose="020B0504020202020204" pitchFamily="34" charset="77"/>
              </a:rPr>
              <a:t>: O Portfólio pode ser utilizado nos casos em que os objetivos da aprendizagem são: Pesquisar; Organizar; Selecionar; Registrar; Conceituar; Ilustrar; Analisar.</a:t>
            </a:r>
            <a:endParaRPr kumimoji="0" lang="pt-BR" altLang="pt-BR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venir Next LT Pro" panose="020B0504020202020204" pitchFamily="34" charset="7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Times New Roman" panose="02020603050405020304" pitchFamily="18" charset="0"/>
              </a:rPr>
              <a:t>Ficha-exemplo de critérios para avaliar o Portfólio: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1600" b="1" dirty="0">
              <a:latin typeface="Avenir Next LT Pro" panose="020B0504020202020204" pitchFamily="34" charset="7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1600" b="1" dirty="0">
              <a:latin typeface="Avenir Next LT Pro" panose="020B0504020202020204" pitchFamily="34" charset="77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venir Next LT Pro" panose="020B0504020202020204" pitchFamily="34" charset="77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1600" b="1" dirty="0">
              <a:latin typeface="Avenir Next LT Pro" panose="020B0504020202020204" pitchFamily="34" charset="77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venir Next LT Pro" panose="020B0504020202020204" pitchFamily="34" charset="77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1600" b="1" dirty="0">
              <a:latin typeface="Avenir Next LT Pro" panose="020B0504020202020204" pitchFamily="34" charset="77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venir Next LT Pro" panose="020B0504020202020204" pitchFamily="34" charset="77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1600" b="1" dirty="0">
              <a:latin typeface="Avenir Next LT Pro" panose="020B0504020202020204" pitchFamily="34" charset="77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venir Next LT Pro" panose="020B0504020202020204" pitchFamily="34" charset="77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Times New Roman" panose="02020603050405020304" pitchFamily="18" charset="0"/>
              </a:rPr>
              <a:t>Escala Semântica</a:t>
            </a: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Times New Roman" panose="02020603050405020304" pitchFamily="18" charset="0"/>
              </a:rPr>
              <a:t>: </a:t>
            </a:r>
            <a:endParaRPr kumimoji="0" lang="pt-BR" alt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venir Next LT Pro" panose="020B0504020202020204" pitchFamily="34" charset="7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Times New Roman" panose="02020603050405020304" pitchFamily="18" charset="0"/>
              </a:rPr>
              <a:t>EC - Evidência Completa; EP - Evidência Parcial; EM – Evidência Mínima; NE – Nenhuma Evidência.</a:t>
            </a:r>
            <a:endParaRPr kumimoji="0" lang="pt-BR" alt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venir Next LT Pro" panose="020B0504020202020204" pitchFamily="34" charset="7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Times New Roman" panose="02020603050405020304" pitchFamily="18" charset="0"/>
              </a:rPr>
              <a:t>Escala Numérica: </a:t>
            </a: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Times New Roman" panose="02020603050405020304" pitchFamily="18" charset="0"/>
              </a:rPr>
              <a:t>0 a 10</a:t>
            </a:r>
            <a:endParaRPr kumimoji="0" lang="pt-BR" alt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venir Next LT Pro" panose="020B0504020202020204" pitchFamily="34" charset="77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B96DE2B-DC9A-0B82-C377-C9D00198C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73" y="2002971"/>
            <a:ext cx="3287998" cy="174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3926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9B0F7D69-D93C-4C38-A23D-76E000D69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CD419D4-EA9D-42D9-BF62-B07F0B7B6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C6FEC9B-9608-4181-A9E5-A1B80E720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AB1564ED-F26F-451D-97D6-A6EC3E83F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CA184B6-3482-4F43-87F0-BC765DCFD8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6C869923-8380-4244-9548-802C33063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C06255F2-BC67-4DDE-B34E-AC4BA2183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55169443-FCCD-4C0A-8C69-18CD3FA09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Picture 3" descr="Close de amarelinha na calçada">
            <a:extLst>
              <a:ext uri="{FF2B5EF4-FFF2-40B4-BE49-F238E27FC236}">
                <a16:creationId xmlns:a16="http://schemas.microsoft.com/office/drawing/2014/main" id="{9223A635-83EB-3FDE-B512-681431AA57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351" r="-1" b="8357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B331CCB1-0D68-44E3-B5A2-C3301B351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652574" y="1272209"/>
            <a:ext cx="5147826" cy="4839241"/>
            <a:chOff x="6892268" y="1497535"/>
            <a:chExt cx="4908132" cy="4613915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CC700D5-9809-43F4-89D5-7DBBCB0DCC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6997148" y="1733385"/>
              <a:ext cx="4588058" cy="4141760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7163242-6303-46DC-BAC1-2A204F0613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7139134" y="1901498"/>
              <a:ext cx="4245803" cy="3840480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805C4C40-D70E-4C4F-B228-98A0A61326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1300000" flipH="1">
              <a:off x="6892268" y="1497535"/>
              <a:ext cx="4908132" cy="4613915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482D012B-161D-1270-0A11-8075AB75CED2}"/>
              </a:ext>
            </a:extLst>
          </p:cNvPr>
          <p:cNvSpPr txBox="1"/>
          <p:nvPr/>
        </p:nvSpPr>
        <p:spPr>
          <a:xfrm>
            <a:off x="7269764" y="2247663"/>
            <a:ext cx="3691581" cy="2186393"/>
          </a:xfrm>
          <a:prstGeom prst="rect">
            <a:avLst/>
          </a:prstGeom>
        </p:spPr>
        <p:txBody>
          <a:bodyPr vert="horz" lIns="109728" tIns="109728" rIns="109728" bIns="91440" rtlCol="0" anchor="b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spc="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Provas</a:t>
            </a:r>
          </a:p>
        </p:txBody>
      </p:sp>
    </p:spTree>
    <p:extLst>
      <p:ext uri="{BB962C8B-B14F-4D97-AF65-F5344CB8AC3E}">
        <p14:creationId xmlns:p14="http://schemas.microsoft.com/office/powerpoint/2010/main" val="28690410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1D57484-EA78-AE17-4F68-073FA24EE10E}"/>
              </a:ext>
            </a:extLst>
          </p:cNvPr>
          <p:cNvSpPr txBox="1"/>
          <p:nvPr/>
        </p:nvSpPr>
        <p:spPr>
          <a:xfrm>
            <a:off x="9782827" y="2551837"/>
            <a:ext cx="21601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Mapas das provas divulgadas pelo INEP para os diversos cursos ENADE 2024.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8063F42-755D-9F1E-B01C-D9C0C30E3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029" y="151758"/>
            <a:ext cx="9308330" cy="648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9171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D9E342D-66B1-29DF-26A1-70A8A0111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691" y="0"/>
            <a:ext cx="5208309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C2DB7B9-4713-49F3-8F84-0A07AD53F559}"/>
              </a:ext>
            </a:extLst>
          </p:cNvPr>
          <p:cNvSpPr txBox="1"/>
          <p:nvPr/>
        </p:nvSpPr>
        <p:spPr>
          <a:xfrm>
            <a:off x="7678455" y="2730674"/>
            <a:ext cx="184132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Itens da prova</a:t>
            </a:r>
          </a:p>
          <a:p>
            <a:r>
              <a:rPr lang="pt-BR" dirty="0"/>
              <a:t>Medicina</a:t>
            </a:r>
          </a:p>
          <a:p>
            <a:r>
              <a:rPr lang="pt-BR" dirty="0"/>
              <a:t>Enade 2023</a:t>
            </a:r>
          </a:p>
          <a:p>
            <a:endParaRPr lang="pt-BR" dirty="0"/>
          </a:p>
          <a:p>
            <a:r>
              <a:rPr lang="pt-BR" dirty="0"/>
              <a:t>Item de asserção e razão</a:t>
            </a:r>
          </a:p>
        </p:txBody>
      </p:sp>
    </p:spTree>
    <p:extLst>
      <p:ext uri="{BB962C8B-B14F-4D97-AF65-F5344CB8AC3E}">
        <p14:creationId xmlns:p14="http://schemas.microsoft.com/office/powerpoint/2010/main" val="24748813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86F00D7-DA4F-586B-58CB-6D7E0494A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3250" y="0"/>
            <a:ext cx="5097370" cy="6858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D992CDB-737F-0182-9B8C-70420F0E44CF}"/>
              </a:ext>
            </a:extLst>
          </p:cNvPr>
          <p:cNvSpPr txBox="1"/>
          <p:nvPr/>
        </p:nvSpPr>
        <p:spPr>
          <a:xfrm>
            <a:off x="2395304" y="2413337"/>
            <a:ext cx="18413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Itens da prova</a:t>
            </a:r>
          </a:p>
          <a:p>
            <a:r>
              <a:rPr lang="pt-BR" dirty="0"/>
              <a:t>Medicina</a:t>
            </a:r>
          </a:p>
          <a:p>
            <a:r>
              <a:rPr lang="pt-BR" dirty="0"/>
              <a:t>Enade 2023</a:t>
            </a:r>
          </a:p>
          <a:p>
            <a:pPr marL="11113"/>
            <a:endParaRPr lang="pt-BR" dirty="0"/>
          </a:p>
          <a:p>
            <a:r>
              <a:rPr lang="pt-BR" dirty="0"/>
              <a:t>Item de interpretação</a:t>
            </a:r>
          </a:p>
        </p:txBody>
      </p:sp>
    </p:spTree>
    <p:extLst>
      <p:ext uri="{BB962C8B-B14F-4D97-AF65-F5344CB8AC3E}">
        <p14:creationId xmlns:p14="http://schemas.microsoft.com/office/powerpoint/2010/main" val="12222397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E9E89FE-8A77-C8AB-B2B4-14261ED17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501" y="622300"/>
            <a:ext cx="7061200" cy="28067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01DC94C7-A6CB-CE44-FC67-995E51AF3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5221" y="3682652"/>
            <a:ext cx="8655455" cy="255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4293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6C23D9-592C-BC08-D7CF-68C1F5CBD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9B0F7D69-D93C-4C38-A23D-76E000D69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CD419D4-EA9D-42D9-BF62-B07F0B7B6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C6FEC9B-9608-4181-A9E5-A1B80E720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AB1564ED-F26F-451D-97D6-A6EC3E83F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CA184B6-3482-4F43-87F0-BC765DCFD8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6C869923-8380-4244-9548-802C33063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C06255F2-BC67-4DDE-B34E-AC4BA2183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55169443-FCCD-4C0A-8C69-18CD3FA09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Picture 3" descr="Close de amarelinha na calçada">
            <a:extLst>
              <a:ext uri="{FF2B5EF4-FFF2-40B4-BE49-F238E27FC236}">
                <a16:creationId xmlns:a16="http://schemas.microsoft.com/office/drawing/2014/main" id="{CD086B78-EBFC-5DEF-4883-6A4F6D1712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351" r="-1" b="8357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B331CCB1-0D68-44E3-B5A2-C3301B351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652574" y="1272209"/>
            <a:ext cx="5147826" cy="4839241"/>
            <a:chOff x="6892268" y="1497535"/>
            <a:chExt cx="4908132" cy="4613915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CC700D5-9809-43F4-89D5-7DBBCB0DCC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6997148" y="1733385"/>
              <a:ext cx="4588058" cy="4141760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7163242-6303-46DC-BAC1-2A204F0613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7139134" y="1901498"/>
              <a:ext cx="4245803" cy="3840480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805C4C40-D70E-4C4F-B228-98A0A61326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1300000" flipH="1">
              <a:off x="6892268" y="1497535"/>
              <a:ext cx="4908132" cy="4613915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9019B3B0-9F93-30D3-8FD7-C6D8412E587A}"/>
              </a:ext>
            </a:extLst>
          </p:cNvPr>
          <p:cNvSpPr txBox="1"/>
          <p:nvPr/>
        </p:nvSpPr>
        <p:spPr>
          <a:xfrm>
            <a:off x="7269764" y="2247663"/>
            <a:ext cx="3691581" cy="2186393"/>
          </a:xfrm>
          <a:prstGeom prst="rect">
            <a:avLst/>
          </a:prstGeom>
        </p:spPr>
        <p:txBody>
          <a:bodyPr vert="horz" lIns="109728" tIns="109728" rIns="109728" bIns="91440" rtlCol="0" anchor="b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spc="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Rubricas</a:t>
            </a:r>
          </a:p>
        </p:txBody>
      </p:sp>
    </p:spTree>
    <p:extLst>
      <p:ext uri="{BB962C8B-B14F-4D97-AF65-F5344CB8AC3E}">
        <p14:creationId xmlns:p14="http://schemas.microsoft.com/office/powerpoint/2010/main" val="12754978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5756EDA-ABCD-E27A-7DDA-297250DE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857" y="289115"/>
            <a:ext cx="8710344" cy="566929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676EDAC-8E90-E342-C8FD-B05F414E7D0D}"/>
              </a:ext>
            </a:extLst>
          </p:cNvPr>
          <p:cNvSpPr txBox="1"/>
          <p:nvPr/>
        </p:nvSpPr>
        <p:spPr>
          <a:xfrm>
            <a:off x="2209800" y="6204261"/>
            <a:ext cx="92567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Essa sugestão foi originalmente criada com licença aberta CC BY pela Unidade Pedagógica – CIPEAD – UFPR, para o curso “Tutoria e Mediação Pedagógica – 2ª parte” do Programa UNA-SUS, em 2018. Foi remixada também em 2018 (com exclusão do nome da tarefa), por Anna </a:t>
            </a:r>
            <a:r>
              <a:rPr lang="pt-BR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Jungbluth</a:t>
            </a: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(Unidade Pedagógica – CIPEAD – UFPR), para tornar a proposta mais genérica e adaptável.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00803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5756EDA-ABCD-E27A-7DDA-297250DE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857" y="289115"/>
            <a:ext cx="8710344" cy="566929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676EDAC-8E90-E342-C8FD-B05F414E7D0D}"/>
              </a:ext>
            </a:extLst>
          </p:cNvPr>
          <p:cNvSpPr txBox="1"/>
          <p:nvPr/>
        </p:nvSpPr>
        <p:spPr>
          <a:xfrm>
            <a:off x="2209800" y="6204261"/>
            <a:ext cx="92567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Essa sugestão foi originalmente criada com licença aberta CC BY pela Unidade Pedagógica – CIPEAD – UFPR, para o curso “Tutoria e Mediação Pedagógica – 2ª parte” do Programa UNA-SUS, em 2018. Foi remixada também em 2018 (com exclusão do nome da tarefa), por Anna </a:t>
            </a:r>
            <a:r>
              <a:rPr lang="pt-BR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Jungbluth</a:t>
            </a: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(Unidade Pedagógica – CIPEAD – UFPR), para tornar a proposta mais genérica e adaptável.</a:t>
            </a:r>
          </a:p>
          <a:p>
            <a:endParaRPr lang="pt-BR" dirty="0"/>
          </a:p>
        </p:txBody>
      </p:sp>
      <p:sp>
        <p:nvSpPr>
          <p:cNvPr id="4" name="Seta para a Direita 3">
            <a:extLst>
              <a:ext uri="{FF2B5EF4-FFF2-40B4-BE49-F238E27FC236}">
                <a16:creationId xmlns:a16="http://schemas.microsoft.com/office/drawing/2014/main" id="{79F9B481-0A1E-8197-3BCD-5932F174E6CA}"/>
              </a:ext>
            </a:extLst>
          </p:cNvPr>
          <p:cNvSpPr/>
          <p:nvPr/>
        </p:nvSpPr>
        <p:spPr>
          <a:xfrm>
            <a:off x="326572" y="979715"/>
            <a:ext cx="2383971" cy="838200"/>
          </a:xfrm>
          <a:prstGeom prst="rightArrow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82B5374-D013-2636-C3EF-9EF8B604A467}"/>
              </a:ext>
            </a:extLst>
          </p:cNvPr>
          <p:cNvSpPr txBox="1"/>
          <p:nvPr/>
        </p:nvSpPr>
        <p:spPr>
          <a:xfrm>
            <a:off x="620486" y="1284514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CRITÉRIO</a:t>
            </a:r>
            <a:r>
              <a:rPr lang="pt-BR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32809561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D77B874-F59C-2D35-E2D7-BF460487944B}"/>
              </a:ext>
            </a:extLst>
          </p:cNvPr>
          <p:cNvSpPr txBox="1"/>
          <p:nvPr/>
        </p:nvSpPr>
        <p:spPr>
          <a:xfrm>
            <a:off x="946559" y="336006"/>
            <a:ext cx="98283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CRITÉRIOS:  ASPECTOS OBSERVÁVEIS DE UM PROCESSO OU PRODUTO DE APRENDIZAGEM e SÃO </a:t>
            </a:r>
            <a:r>
              <a:rPr lang="pt-BR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DEPENDENTES DOS OBJETIVOS PROPOSTOS PARA A ATIVIDADE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88C61D8-4800-E28A-28A5-7921D5D96592}"/>
              </a:ext>
            </a:extLst>
          </p:cNvPr>
          <p:cNvSpPr txBox="1"/>
          <p:nvPr/>
        </p:nvSpPr>
        <p:spPr>
          <a:xfrm>
            <a:off x="1382486" y="1978329"/>
            <a:ext cx="9828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DIFERENCIAR </a:t>
            </a:r>
            <a:r>
              <a:rPr lang="pt-BR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AVALIAÇÃO NORMATIVA </a:t>
            </a:r>
            <a:r>
              <a:rPr lang="pt-BR" sz="2400" dirty="0"/>
              <a:t>DE </a:t>
            </a:r>
            <a:r>
              <a:rPr lang="pt-BR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AVALIAÇÃO CRITERIAL</a:t>
            </a:r>
          </a:p>
        </p:txBody>
      </p:sp>
      <p:pic>
        <p:nvPicPr>
          <p:cNvPr id="43" name="Imagem 42">
            <a:extLst>
              <a:ext uri="{FF2B5EF4-FFF2-40B4-BE49-F238E27FC236}">
                <a16:creationId xmlns:a16="http://schemas.microsoft.com/office/drawing/2014/main" id="{738DE4EE-7EA8-8912-1E5B-C88D2B593A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2771" y="3178629"/>
            <a:ext cx="3708400" cy="2743200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8F01F31A-32BE-DE58-DEDB-136D12D29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4629" y="3178629"/>
            <a:ext cx="3708400" cy="2743200"/>
          </a:xfrm>
          <a:prstGeom prst="rect">
            <a:avLst/>
          </a:prstGeom>
        </p:spPr>
      </p:pic>
      <p:sp>
        <p:nvSpPr>
          <p:cNvPr id="45" name="Seta para Baixo 44">
            <a:extLst>
              <a:ext uri="{FF2B5EF4-FFF2-40B4-BE49-F238E27FC236}">
                <a16:creationId xmlns:a16="http://schemas.microsoft.com/office/drawing/2014/main" id="{13160712-EF64-0104-5450-7BDCD8927932}"/>
              </a:ext>
            </a:extLst>
          </p:cNvPr>
          <p:cNvSpPr/>
          <p:nvPr/>
        </p:nvSpPr>
        <p:spPr>
          <a:xfrm>
            <a:off x="3091543" y="2439994"/>
            <a:ext cx="435428" cy="738635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Seta para Baixo 45">
            <a:extLst>
              <a:ext uri="{FF2B5EF4-FFF2-40B4-BE49-F238E27FC236}">
                <a16:creationId xmlns:a16="http://schemas.microsoft.com/office/drawing/2014/main" id="{878B8A87-7108-EE6A-111F-CD1AE9A61436}"/>
              </a:ext>
            </a:extLst>
          </p:cNvPr>
          <p:cNvSpPr/>
          <p:nvPr/>
        </p:nvSpPr>
        <p:spPr>
          <a:xfrm>
            <a:off x="8262260" y="2439993"/>
            <a:ext cx="435428" cy="738635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8247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9201109-4C46-0245-17DF-FD46A3CAF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3720" y="120559"/>
            <a:ext cx="5364559" cy="6616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1241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5756EDA-ABCD-E27A-7DDA-297250DE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857" y="289115"/>
            <a:ext cx="8710344" cy="566929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676EDAC-8E90-E342-C8FD-B05F414E7D0D}"/>
              </a:ext>
            </a:extLst>
          </p:cNvPr>
          <p:cNvSpPr txBox="1"/>
          <p:nvPr/>
        </p:nvSpPr>
        <p:spPr>
          <a:xfrm>
            <a:off x="2209800" y="6204261"/>
            <a:ext cx="92567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Essa sugestão foi originalmente criada com licença aberta CC BY pela Unidade Pedagógica – CIPEAD – UFPR, para o curso “Tutoria e Mediação Pedagógica – 2ª parte” do Programa UNA-SUS, em 2018. Foi remixada também em 2018 (com exclusão do nome da tarefa), por Anna </a:t>
            </a:r>
            <a:r>
              <a:rPr lang="pt-BR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Jungbluth</a:t>
            </a: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(Unidade Pedagógica – CIPEAD – UFPR), para tornar a proposta mais genérica e adaptável.</a:t>
            </a:r>
          </a:p>
          <a:p>
            <a:endParaRPr lang="pt-BR" dirty="0"/>
          </a:p>
        </p:txBody>
      </p:sp>
      <p:sp>
        <p:nvSpPr>
          <p:cNvPr id="4" name="Seta para a Direita 3">
            <a:extLst>
              <a:ext uri="{FF2B5EF4-FFF2-40B4-BE49-F238E27FC236}">
                <a16:creationId xmlns:a16="http://schemas.microsoft.com/office/drawing/2014/main" id="{79F9B481-0A1E-8197-3BCD-5932F174E6CA}"/>
              </a:ext>
            </a:extLst>
          </p:cNvPr>
          <p:cNvSpPr/>
          <p:nvPr/>
        </p:nvSpPr>
        <p:spPr>
          <a:xfrm>
            <a:off x="2514601" y="309755"/>
            <a:ext cx="2383971" cy="838200"/>
          </a:xfrm>
          <a:prstGeom prst="rightArrow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0000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82B5374-D013-2636-C3EF-9EF8B604A467}"/>
              </a:ext>
            </a:extLst>
          </p:cNvPr>
          <p:cNvSpPr txBox="1"/>
          <p:nvPr/>
        </p:nvSpPr>
        <p:spPr>
          <a:xfrm>
            <a:off x="2514601" y="544189"/>
            <a:ext cx="23839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NÍVEIS DE DESEMPENHO </a:t>
            </a:r>
          </a:p>
        </p:txBody>
      </p:sp>
    </p:spTree>
    <p:extLst>
      <p:ext uri="{BB962C8B-B14F-4D97-AF65-F5344CB8AC3E}">
        <p14:creationId xmlns:p14="http://schemas.microsoft.com/office/powerpoint/2010/main" val="6369972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7416F32-9D98-4340-82E8-E90CE00AD2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0" y="-1"/>
            <a:ext cx="12191999" cy="6861601"/>
            <a:chOff x="0" y="-1"/>
            <a:chExt cx="12191999" cy="6861601"/>
          </a:xfrm>
        </p:grpSpPr>
        <p:sp>
          <p:nvSpPr>
            <p:cNvPr id="5" name="Rectangle 8">
              <a:extLst>
                <a:ext uri="{FF2B5EF4-FFF2-40B4-BE49-F238E27FC236}">
                  <a16:creationId xmlns:a16="http://schemas.microsoft.com/office/drawing/2014/main" id="{66375AB4-82BB-418F-A50F-6180F68724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5217886" cy="5217886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0000"/>
                  </a:schemeClr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3FDD54B2-4A3F-4BFE-8FF0-82CA73F4A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50280" y="2148106"/>
              <a:ext cx="4320000" cy="4320000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  <a:effectLst>
              <a:softEdge rad="1016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0876F96-77AB-4E72-B1D2-FA45F4E3C0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6347046" cy="6347046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  <a:effectLst>
              <a:softEdge rad="1270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B08A2E9-6518-449E-940B-8518A1D850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0" y="-1"/>
              <a:ext cx="10800000" cy="6858000"/>
              <a:chOff x="2328000" y="0"/>
              <a:chExt cx="2880000" cy="1440000"/>
            </a:xfrm>
          </p:grpSpPr>
          <p:sp>
            <p:nvSpPr>
              <p:cNvPr id="16" name="Rectangle 13">
                <a:extLst>
                  <a:ext uri="{FF2B5EF4-FFF2-40B4-BE49-F238E27FC236}">
                    <a16:creationId xmlns:a16="http://schemas.microsoft.com/office/drawing/2014/main" id="{60A86BE0-76B3-4EA0-BA2D-05266013A81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76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18" name="Rectangle 14">
                <a:extLst>
                  <a:ext uri="{FF2B5EF4-FFF2-40B4-BE49-F238E27FC236}">
                    <a16:creationId xmlns:a16="http://schemas.microsoft.com/office/drawing/2014/main" id="{6BA13564-810C-4398-AA63-67B020811F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232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</p:grpSp>
        <p:sp>
          <p:nvSpPr>
            <p:cNvPr id="30" name="Rectangle 12">
              <a:extLst>
                <a:ext uri="{FF2B5EF4-FFF2-40B4-BE49-F238E27FC236}">
                  <a16:creationId xmlns:a16="http://schemas.microsoft.com/office/drawing/2014/main" id="{3555E1EF-6216-47FA-BBCA-7C0C8C2DAB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602286" y="271887"/>
              <a:ext cx="6589713" cy="6589713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8D85657-6A77-4466-887F-EE948B9CD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0D050C3-946A-4155-B469-3FE5492E6E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12191999" cy="6861600"/>
            <a:chOff x="1" y="0"/>
            <a:chExt cx="12191999" cy="6861600"/>
          </a:xfrm>
        </p:grpSpPr>
        <p:sp>
          <p:nvSpPr>
            <p:cNvPr id="32" name="Rectangle 19">
              <a:extLst>
                <a:ext uri="{FF2B5EF4-FFF2-40B4-BE49-F238E27FC236}">
                  <a16:creationId xmlns:a16="http://schemas.microsoft.com/office/drawing/2014/main" id="{70D7BFBB-BF60-4EF1-AF1C-731347DB11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1640114"/>
              <a:ext cx="5217886" cy="5217886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0000"/>
                  </a:schemeClr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40150CBC-E30B-417C-9BB2-CE6BB1A644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4514" y="0"/>
              <a:ext cx="4320000" cy="4320000"/>
            </a:xfrm>
            <a:prstGeom prst="ellipse">
              <a:avLst/>
            </a:prstGeom>
            <a:solidFill>
              <a:schemeClr val="accent3">
                <a:alpha val="96000"/>
              </a:schemeClr>
            </a:solidFill>
            <a:ln>
              <a:noFill/>
            </a:ln>
            <a:effectLst>
              <a:softEdge rad="1016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476020D6-6ADB-408E-A69F-4EA6F51A7F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19057" y="1230054"/>
              <a:ext cx="5506886" cy="5506886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  <a:effectLst>
              <a:softEdge rad="1270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226C8E5-1D99-421D-AB3C-2AF296A153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90092" y="0"/>
              <a:ext cx="10800000" cy="6858000"/>
              <a:chOff x="2328000" y="0"/>
              <a:chExt cx="2880000" cy="1440000"/>
            </a:xfrm>
          </p:grpSpPr>
          <p:sp>
            <p:nvSpPr>
              <p:cNvPr id="35" name="Rectangle 27">
                <a:extLst>
                  <a:ext uri="{FF2B5EF4-FFF2-40B4-BE49-F238E27FC236}">
                    <a16:creationId xmlns:a16="http://schemas.microsoft.com/office/drawing/2014/main" id="{67669339-D0C4-4CF0-9A76-5BFBCDB7988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76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28">
                <a:extLst>
                  <a:ext uri="{FF2B5EF4-FFF2-40B4-BE49-F238E27FC236}">
                    <a16:creationId xmlns:a16="http://schemas.microsoft.com/office/drawing/2014/main" id="{38B31604-91C4-4CB0-8097-02EE0ADDC1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232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48340F5-A593-469A-98DC-B6D90D3B2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5400000">
              <a:off x="7048499" y="1714500"/>
              <a:ext cx="6858000" cy="3429000"/>
              <a:chOff x="0" y="0"/>
              <a:chExt cx="2880000" cy="1440000"/>
            </a:xfrm>
          </p:grpSpPr>
          <p:sp>
            <p:nvSpPr>
              <p:cNvPr id="37" name="Rectangle 25">
                <a:extLst>
                  <a:ext uri="{FF2B5EF4-FFF2-40B4-BE49-F238E27FC236}">
                    <a16:creationId xmlns:a16="http://schemas.microsoft.com/office/drawing/2014/main" id="{B59E3068-3000-4C82-ACA8-367498951E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26">
                <a:extLst>
                  <a:ext uri="{FF2B5EF4-FFF2-40B4-BE49-F238E27FC236}">
                    <a16:creationId xmlns:a16="http://schemas.microsoft.com/office/drawing/2014/main" id="{C2E1C398-D8F7-4828-9F7F-80D61DAE2B6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9" name="Rectangle 24">
              <a:extLst>
                <a:ext uri="{FF2B5EF4-FFF2-40B4-BE49-F238E27FC236}">
                  <a16:creationId xmlns:a16="http://schemas.microsoft.com/office/drawing/2014/main" id="{813B333C-60FD-4260-80E0-190666C9DE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602287" y="271887"/>
              <a:ext cx="6589713" cy="6589713"/>
            </a:xfrm>
            <a:prstGeom prst="rect">
              <a:avLst/>
            </a:prstGeom>
            <a:gradFill flip="none" rotWithShape="1">
              <a:gsLst>
                <a:gs pos="0">
                  <a:schemeClr val="accent3"/>
                </a:gs>
                <a:gs pos="60000">
                  <a:schemeClr val="accent3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DC05F582-AA63-4A8C-915E-66057E4BE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60000"/>
                </a:schemeClr>
              </a:gs>
              <a:gs pos="37000">
                <a:schemeClr val="bg2">
                  <a:alpha val="60000"/>
                </a:schemeClr>
              </a:gs>
              <a:gs pos="79000">
                <a:schemeClr val="bg2">
                  <a:alpha val="0"/>
                </a:schemeClr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4" name="Picture 3" descr="Fórmulas escritas em um quadro-negro">
            <a:extLst>
              <a:ext uri="{FF2B5EF4-FFF2-40B4-BE49-F238E27FC236}">
                <a16:creationId xmlns:a16="http://schemas.microsoft.com/office/drawing/2014/main" id="{0610328E-6C87-4EA4-B6D0-35244DE39B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738" r="20536" b="-1"/>
          <a:stretch/>
        </p:blipFill>
        <p:spPr>
          <a:xfrm>
            <a:off x="20" y="10"/>
            <a:ext cx="6444556" cy="685799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D77B874-F59C-2D35-E2D7-BF460487944B}"/>
              </a:ext>
            </a:extLst>
          </p:cNvPr>
          <p:cNvSpPr txBox="1"/>
          <p:nvPr/>
        </p:nvSpPr>
        <p:spPr>
          <a:xfrm>
            <a:off x="7104063" y="2947121"/>
            <a:ext cx="4537073" cy="33616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70000">
              <a:lnSpc>
                <a:spcPct val="12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pc="50"/>
              <a:t>PONTUAÇÃO: MECANISMOS DE LEITURA E TRADUÇÃO DE ACORDO COM O SISTEMA UTILIZADO  (elemento optativo e depende da escala numérica ou semântica)</a:t>
            </a:r>
          </a:p>
        </p:txBody>
      </p:sp>
    </p:spTree>
    <p:extLst>
      <p:ext uri="{BB962C8B-B14F-4D97-AF65-F5344CB8AC3E}">
        <p14:creationId xmlns:p14="http://schemas.microsoft.com/office/powerpoint/2010/main" val="38580523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5756EDA-ABCD-E27A-7DDA-297250DE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857" y="289115"/>
            <a:ext cx="8710344" cy="566929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676EDAC-8E90-E342-C8FD-B05F414E7D0D}"/>
              </a:ext>
            </a:extLst>
          </p:cNvPr>
          <p:cNvSpPr txBox="1"/>
          <p:nvPr/>
        </p:nvSpPr>
        <p:spPr>
          <a:xfrm>
            <a:off x="2209800" y="6204261"/>
            <a:ext cx="92567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Essa sugestão foi originalmente criada com licença aberta CC BY pela Unidade Pedagógica – CIPEAD – UFPR, para o curso “Tutoria e Mediação Pedagógica – 2ª parte” do Programa UNA-SUS, em 2018. Foi remixada também em 2018 (com exclusão do nome da tarefa), por Anna </a:t>
            </a:r>
            <a:r>
              <a:rPr lang="pt-BR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Jungbluth</a:t>
            </a: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(Unidade Pedagógica – CIPEAD – UFPR), para tornar a proposta mais genérica e adaptável.</a:t>
            </a:r>
          </a:p>
          <a:p>
            <a:endParaRPr lang="pt-BR" dirty="0"/>
          </a:p>
        </p:txBody>
      </p:sp>
      <p:sp>
        <p:nvSpPr>
          <p:cNvPr id="4" name="Seta para a Direita 3">
            <a:extLst>
              <a:ext uri="{FF2B5EF4-FFF2-40B4-BE49-F238E27FC236}">
                <a16:creationId xmlns:a16="http://schemas.microsoft.com/office/drawing/2014/main" id="{79F9B481-0A1E-8197-3BCD-5932F174E6CA}"/>
              </a:ext>
            </a:extLst>
          </p:cNvPr>
          <p:cNvSpPr/>
          <p:nvPr/>
        </p:nvSpPr>
        <p:spPr>
          <a:xfrm>
            <a:off x="293915" y="5120206"/>
            <a:ext cx="2383971" cy="838200"/>
          </a:xfrm>
          <a:prstGeom prst="rightArrow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82B5374-D013-2636-C3EF-9EF8B604A467}"/>
              </a:ext>
            </a:extLst>
          </p:cNvPr>
          <p:cNvSpPr txBox="1"/>
          <p:nvPr/>
        </p:nvSpPr>
        <p:spPr>
          <a:xfrm>
            <a:off x="581499" y="5354640"/>
            <a:ext cx="1808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PONTUAÇÃO</a:t>
            </a:r>
          </a:p>
        </p:txBody>
      </p:sp>
    </p:spTree>
    <p:extLst>
      <p:ext uri="{BB962C8B-B14F-4D97-AF65-F5344CB8AC3E}">
        <p14:creationId xmlns:p14="http://schemas.microsoft.com/office/powerpoint/2010/main" val="1621226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Group 126">
            <a:extLst>
              <a:ext uri="{FF2B5EF4-FFF2-40B4-BE49-F238E27FC236}">
                <a16:creationId xmlns:a16="http://schemas.microsoft.com/office/drawing/2014/main" id="{BF4E480B-94D6-46F9-A2B6-B98D311FDC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1999" cy="6861600"/>
            <a:chOff x="1" y="0"/>
            <a:chExt cx="12191999" cy="6861600"/>
          </a:xfrm>
        </p:grpSpPr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07183CDE-91A1-40C3-8E80-66F89E1C2D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1640114"/>
              <a:ext cx="5217886" cy="5217886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0000"/>
                  </a:schemeClr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A6756515-F9AA-46BD-8DD2-AA15BA492A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4514" y="0"/>
              <a:ext cx="4320000" cy="4320000"/>
            </a:xfrm>
            <a:prstGeom prst="ellipse">
              <a:avLst/>
            </a:prstGeom>
            <a:solidFill>
              <a:schemeClr val="accent3">
                <a:alpha val="96000"/>
              </a:schemeClr>
            </a:solidFill>
            <a:ln>
              <a:noFill/>
            </a:ln>
            <a:effectLst>
              <a:softEdge rad="1016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ABA365E2-8B71-408B-9092-0104216AC7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19057" y="1230054"/>
              <a:ext cx="5506886" cy="5506886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  <a:effectLst>
              <a:softEdge rad="1270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BEDB8D7A-1BF6-4CDB-B93A-7736955F5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90092" y="0"/>
              <a:ext cx="10800000" cy="6858000"/>
              <a:chOff x="2328000" y="0"/>
              <a:chExt cx="2880000" cy="1440000"/>
            </a:xfrm>
          </p:grpSpPr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5AACD774-5167-46C7-8A62-6E2FE4BE946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76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06E0F2D8-452E-48F9-9912-C47EAEAE180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232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</p:grp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91FBBF95-430B-427C-A6E8-DB899217FC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5400000">
              <a:off x="7048499" y="1714500"/>
              <a:ext cx="6858000" cy="3429000"/>
              <a:chOff x="0" y="0"/>
              <a:chExt cx="2880000" cy="1440000"/>
            </a:xfrm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BEE64698-3ED2-4395-B7FC-65248E437E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FE20B1E1-CE09-4C2A-A3FB-DB8026C54E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</p:grp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0CB2405B-A907-48B3-906A-FB3573C0B2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602287" y="271887"/>
              <a:ext cx="6589713" cy="6589713"/>
            </a:xfrm>
            <a:prstGeom prst="rect">
              <a:avLst/>
            </a:prstGeom>
            <a:gradFill flip="none" rotWithShape="1">
              <a:gsLst>
                <a:gs pos="0">
                  <a:schemeClr val="accent3"/>
                </a:gs>
                <a:gs pos="60000">
                  <a:schemeClr val="accent3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139" name="Rectangle 138">
            <a:extLst>
              <a:ext uri="{FF2B5EF4-FFF2-40B4-BE49-F238E27FC236}">
                <a16:creationId xmlns:a16="http://schemas.microsoft.com/office/drawing/2014/main" id="{6DC8E2D9-6729-4614-8667-C1016D318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 useBgFill="1">
        <p:nvSpPr>
          <p:cNvPr id="141" name="Rectangle 140">
            <a:extLst>
              <a:ext uri="{FF2B5EF4-FFF2-40B4-BE49-F238E27FC236}">
                <a16:creationId xmlns:a16="http://schemas.microsoft.com/office/drawing/2014/main" id="{9B9AACA9-BD92-429F-8047-0731DB46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5AB7C49-602E-9B8A-B75B-ED4FE9BD62CE}"/>
              </a:ext>
            </a:extLst>
          </p:cNvPr>
          <p:cNvSpPr txBox="1"/>
          <p:nvPr/>
        </p:nvSpPr>
        <p:spPr>
          <a:xfrm>
            <a:off x="540000" y="540000"/>
            <a:ext cx="11090272" cy="68645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900" dirty="0">
                <a:latin typeface="+mj-lt"/>
                <a:ea typeface="+mj-ea"/>
                <a:cs typeface="+mj-cs"/>
              </a:rPr>
              <a:t>INSTRUMENTO QUE PERMITE AVALIAR O DESEMPENHO DOS ESTUDANTES UTILIZANDO A AVALIAÇÃO CRITERIAL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3407039-B2D2-0876-D0DE-55F921766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0464" y="1226453"/>
            <a:ext cx="7959808" cy="445749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6C7BC80-C12E-056A-EBD9-F34B80BCEF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904" y="3231715"/>
            <a:ext cx="5975393" cy="3331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7738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5687FC55-1C78-83F1-E9E2-39AC60765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088" y="30279"/>
            <a:ext cx="9639824" cy="679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6629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173E167-6ACE-18A2-B556-AFDC674809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700878"/>
            <a:ext cx="7772400" cy="545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7991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3ED2560-E859-FAC2-A8EB-93194C124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189" y="112735"/>
            <a:ext cx="9421491" cy="656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774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CCFEEE4-B776-2A04-62F9-4F593EE3F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452" y="25087"/>
            <a:ext cx="9752556" cy="674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169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8DAC5B-80AE-0EEB-B53F-EE3532BEE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BD2970B-E8A9-06ED-C4B7-B3D21037B6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38306F7-E5C2-8868-795D-8072F0D32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9D1ADA76-233B-57B8-F8EC-DA43AEF39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A60EF873-E06F-E88F-233D-EBE5E3BC1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2146985E-77B9-15F4-8A92-F47F0BFBD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6A1DDBC0-1925-E74F-E130-5F0DEE8B1D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A3673287-F706-D2BA-634B-1EA545365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65E895A4-704A-A443-4311-F0000F0B9E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1B282D08-22BE-EF05-3E2A-57B551A632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Picture 3" descr="Close de amarelinha na calçada">
            <a:extLst>
              <a:ext uri="{FF2B5EF4-FFF2-40B4-BE49-F238E27FC236}">
                <a16:creationId xmlns:a16="http://schemas.microsoft.com/office/drawing/2014/main" id="{649108AB-9842-0C5B-1C82-3CC1C4691E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351" r="-1" b="8357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D0FCA65C-8431-65DC-5E4C-37FF7F04D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652574" y="1272209"/>
            <a:ext cx="5147826" cy="4839241"/>
            <a:chOff x="6892268" y="1497535"/>
            <a:chExt cx="4908132" cy="4613915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D98C17A-B6DA-4139-5536-19FD5E6CB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6997148" y="1733385"/>
              <a:ext cx="4588058" cy="4141760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5EF1F22-91A6-15B0-A71D-A05734B11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7139134" y="1901498"/>
              <a:ext cx="4245803" cy="3840480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3A03E39C-0962-FF2D-16F7-56CEB66A5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1300000" flipH="1">
              <a:off x="6892268" y="1497535"/>
              <a:ext cx="4908132" cy="4613915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94741332-D92B-B96F-CEFA-AD9C5B176505}"/>
              </a:ext>
            </a:extLst>
          </p:cNvPr>
          <p:cNvSpPr txBox="1"/>
          <p:nvPr/>
        </p:nvSpPr>
        <p:spPr>
          <a:xfrm>
            <a:off x="7269764" y="2247663"/>
            <a:ext cx="3691581" cy="2186393"/>
          </a:xfrm>
          <a:prstGeom prst="rect">
            <a:avLst/>
          </a:prstGeom>
        </p:spPr>
        <p:txBody>
          <a:bodyPr vert="horz" lIns="109728" tIns="109728" rIns="109728" bIns="91440" rtlCol="0" anchor="b">
            <a:normAutofit fontScale="92500" lnSpcReduction="10000"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AVALIAÇÃO DE PROJETOS</a:t>
            </a:r>
          </a:p>
        </p:txBody>
      </p:sp>
    </p:spTree>
    <p:extLst>
      <p:ext uri="{BB962C8B-B14F-4D97-AF65-F5344CB8AC3E}">
        <p14:creationId xmlns:p14="http://schemas.microsoft.com/office/powerpoint/2010/main" val="19447282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066B802-A13A-0C0D-9BD2-B3EA108FE8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999" y="81603"/>
            <a:ext cx="9101203" cy="6498849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6918051-637A-8587-2CD7-FB7B30ABED4B}"/>
              </a:ext>
            </a:extLst>
          </p:cNvPr>
          <p:cNvSpPr txBox="1"/>
          <p:nvPr/>
        </p:nvSpPr>
        <p:spPr>
          <a:xfrm>
            <a:off x="9535886" y="685800"/>
            <a:ext cx="240611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Avaliar projetos exige o uso de diversos instrumentos que só podem ser definidos a partir dos objetivos do projeto.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De volta ao começo...</a:t>
            </a:r>
          </a:p>
        </p:txBody>
      </p:sp>
    </p:spTree>
    <p:extLst>
      <p:ext uri="{BB962C8B-B14F-4D97-AF65-F5344CB8AC3E}">
        <p14:creationId xmlns:p14="http://schemas.microsoft.com/office/powerpoint/2010/main" val="2668131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6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AE97B2D-2505-5959-B3E5-306954740E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185"/>
          <a:stretch/>
        </p:blipFill>
        <p:spPr>
          <a:xfrm>
            <a:off x="0" y="10"/>
            <a:ext cx="12192000" cy="6857990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EC0ED83-BE8E-4179-8395-6B4B699E6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88399" y="4451075"/>
            <a:ext cx="5603449" cy="2406925"/>
          </a:xfrm>
          <a:custGeom>
            <a:avLst/>
            <a:gdLst>
              <a:gd name="connsiteX0" fmla="*/ 2651867 w 5603449"/>
              <a:gd name="connsiteY0" fmla="*/ 42 h 2406925"/>
              <a:gd name="connsiteX1" fmla="*/ 4346005 w 5603449"/>
              <a:gd name="connsiteY1" fmla="*/ 626282 h 2406925"/>
              <a:gd name="connsiteX2" fmla="*/ 4713169 w 5603449"/>
              <a:gd name="connsiteY2" fmla="*/ 865826 h 2406925"/>
              <a:gd name="connsiteX3" fmla="*/ 5539664 w 5603449"/>
              <a:gd name="connsiteY3" fmla="*/ 1594994 h 2406925"/>
              <a:gd name="connsiteX4" fmla="*/ 5603449 w 5603449"/>
              <a:gd name="connsiteY4" fmla="*/ 1728783 h 2406925"/>
              <a:gd name="connsiteX5" fmla="*/ 5603449 w 5603449"/>
              <a:gd name="connsiteY5" fmla="*/ 2406925 h 2406925"/>
              <a:gd name="connsiteX6" fmla="*/ 0 w 5603449"/>
              <a:gd name="connsiteY6" fmla="*/ 2406925 h 2406925"/>
              <a:gd name="connsiteX7" fmla="*/ 79882 w 5603449"/>
              <a:gd name="connsiteY7" fmla="*/ 2248428 h 2406925"/>
              <a:gd name="connsiteX8" fmla="*/ 249326 w 5603449"/>
              <a:gd name="connsiteY8" fmla="*/ 1932853 h 2406925"/>
              <a:gd name="connsiteX9" fmla="*/ 379920 w 5603449"/>
              <a:gd name="connsiteY9" fmla="*/ 1690788 h 2406925"/>
              <a:gd name="connsiteX10" fmla="*/ 1665077 w 5603449"/>
              <a:gd name="connsiteY10" fmla="*/ 209863 h 2406925"/>
              <a:gd name="connsiteX11" fmla="*/ 2651867 w 5603449"/>
              <a:gd name="connsiteY11" fmla="*/ 42 h 240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603449" h="2406925">
                <a:moveTo>
                  <a:pt x="2651867" y="42"/>
                </a:moveTo>
                <a:cubicBezTo>
                  <a:pt x="3192816" y="3372"/>
                  <a:pt x="3735103" y="208628"/>
                  <a:pt x="4346005" y="626282"/>
                </a:cubicBezTo>
                <a:cubicBezTo>
                  <a:pt x="4473926" y="713755"/>
                  <a:pt x="4595564" y="791097"/>
                  <a:pt x="4713169" y="865826"/>
                </a:cubicBezTo>
                <a:cubicBezTo>
                  <a:pt x="5139734" y="1136988"/>
                  <a:pt x="5377925" y="1298128"/>
                  <a:pt x="5539664" y="1594994"/>
                </a:cubicBezTo>
                <a:lnTo>
                  <a:pt x="5603449" y="1728783"/>
                </a:lnTo>
                <a:lnTo>
                  <a:pt x="5603449" y="2406925"/>
                </a:lnTo>
                <a:lnTo>
                  <a:pt x="0" y="2406925"/>
                </a:lnTo>
                <a:lnTo>
                  <a:pt x="79882" y="2248428"/>
                </a:lnTo>
                <a:cubicBezTo>
                  <a:pt x="134445" y="2144710"/>
                  <a:pt x="191483" y="2039521"/>
                  <a:pt x="249326" y="1932853"/>
                </a:cubicBezTo>
                <a:cubicBezTo>
                  <a:pt x="292040" y="1854194"/>
                  <a:pt x="336117" y="1772817"/>
                  <a:pt x="379920" y="1690788"/>
                </a:cubicBezTo>
                <a:cubicBezTo>
                  <a:pt x="772047" y="956620"/>
                  <a:pt x="1073295" y="456850"/>
                  <a:pt x="1665077" y="209863"/>
                </a:cubicBezTo>
                <a:cubicBezTo>
                  <a:pt x="2003211" y="68739"/>
                  <a:pt x="2327299" y="-1956"/>
                  <a:pt x="2651867" y="42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10699CF-EF22-4E7A-BAB8-CA52991C91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299" y="4258854"/>
            <a:ext cx="5775701" cy="2599146"/>
          </a:xfrm>
          <a:custGeom>
            <a:avLst/>
            <a:gdLst>
              <a:gd name="connsiteX0" fmla="*/ 2849789 w 5775701"/>
              <a:gd name="connsiteY0" fmla="*/ 37 h 2599146"/>
              <a:gd name="connsiteX1" fmla="*/ 4660004 w 5775701"/>
              <a:gd name="connsiteY1" fmla="*/ 667544 h 2599146"/>
              <a:gd name="connsiteX2" fmla="*/ 5052262 w 5775701"/>
              <a:gd name="connsiteY2" fmla="*/ 923043 h 2599146"/>
              <a:gd name="connsiteX3" fmla="*/ 5764303 w 5775701"/>
              <a:gd name="connsiteY3" fmla="*/ 1458777 h 2599146"/>
              <a:gd name="connsiteX4" fmla="*/ 5775700 w 5775701"/>
              <a:gd name="connsiteY4" fmla="*/ 1473047 h 2599146"/>
              <a:gd name="connsiteX5" fmla="*/ 5775701 w 5775701"/>
              <a:gd name="connsiteY5" fmla="*/ 2599146 h 2599146"/>
              <a:gd name="connsiteX6" fmla="*/ 0 w 5775701"/>
              <a:gd name="connsiteY6" fmla="*/ 2599146 h 2599146"/>
              <a:gd name="connsiteX7" fmla="*/ 99637 w 5775701"/>
              <a:gd name="connsiteY7" fmla="*/ 2401841 h 2599146"/>
              <a:gd name="connsiteX8" fmla="*/ 280920 w 5775701"/>
              <a:gd name="connsiteY8" fmla="*/ 2064848 h 2599146"/>
              <a:gd name="connsiteX9" fmla="*/ 420638 w 5775701"/>
              <a:gd name="connsiteY9" fmla="*/ 1806355 h 2599146"/>
              <a:gd name="connsiteX10" fmla="*/ 1795039 w 5775701"/>
              <a:gd name="connsiteY10" fmla="*/ 224629 h 2599146"/>
              <a:gd name="connsiteX11" fmla="*/ 2849789 w 5775701"/>
              <a:gd name="connsiteY11" fmla="*/ 37 h 2599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75701" h="2599146">
                <a:moveTo>
                  <a:pt x="2849789" y="37"/>
                </a:moveTo>
                <a:cubicBezTo>
                  <a:pt x="3427921" y="3265"/>
                  <a:pt x="4007362" y="222053"/>
                  <a:pt x="4660004" y="667544"/>
                </a:cubicBezTo>
                <a:cubicBezTo>
                  <a:pt x="4796665" y="760846"/>
                  <a:pt x="4926617" y="843339"/>
                  <a:pt x="5052262" y="923043"/>
                </a:cubicBezTo>
                <a:cubicBezTo>
                  <a:pt x="5377778" y="1129628"/>
                  <a:pt x="5600612" y="1276344"/>
                  <a:pt x="5764303" y="1458777"/>
                </a:cubicBezTo>
                <a:lnTo>
                  <a:pt x="5775700" y="1473047"/>
                </a:lnTo>
                <a:lnTo>
                  <a:pt x="5775701" y="2599146"/>
                </a:lnTo>
                <a:lnTo>
                  <a:pt x="0" y="2599146"/>
                </a:lnTo>
                <a:lnTo>
                  <a:pt x="99637" y="2401841"/>
                </a:lnTo>
                <a:cubicBezTo>
                  <a:pt x="158014" y="2291085"/>
                  <a:pt x="219036" y="2178756"/>
                  <a:pt x="280920" y="2064848"/>
                </a:cubicBezTo>
                <a:cubicBezTo>
                  <a:pt x="326618" y="1980851"/>
                  <a:pt x="373774" y="1893951"/>
                  <a:pt x="420638" y="1806355"/>
                </a:cubicBezTo>
                <a:cubicBezTo>
                  <a:pt x="840166" y="1022363"/>
                  <a:pt x="1162427" y="488656"/>
                  <a:pt x="1795039" y="224629"/>
                </a:cubicBezTo>
                <a:cubicBezTo>
                  <a:pt x="2156504" y="73767"/>
                  <a:pt x="2502911" y="-1899"/>
                  <a:pt x="2849789" y="37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56E2316-1D18-4FA2-BDE9-F6E178BF21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81312" y="4560077"/>
            <a:ext cx="5410537" cy="2297923"/>
          </a:xfrm>
          <a:custGeom>
            <a:avLst/>
            <a:gdLst>
              <a:gd name="connsiteX0" fmla="*/ 2495125 w 5410537"/>
              <a:gd name="connsiteY0" fmla="*/ 207 h 2297923"/>
              <a:gd name="connsiteX1" fmla="*/ 4086507 w 5410537"/>
              <a:gd name="connsiteY1" fmla="*/ 607462 h 2297923"/>
              <a:gd name="connsiteX2" fmla="*/ 4431780 w 5410537"/>
              <a:gd name="connsiteY2" fmla="*/ 837612 h 2297923"/>
              <a:gd name="connsiteX3" fmla="*/ 5271130 w 5410537"/>
              <a:gd name="connsiteY3" fmla="*/ 1665805 h 2297923"/>
              <a:gd name="connsiteX4" fmla="*/ 5369192 w 5410537"/>
              <a:gd name="connsiteY4" fmla="*/ 1947596 h 2297923"/>
              <a:gd name="connsiteX5" fmla="*/ 5410537 w 5410537"/>
              <a:gd name="connsiteY5" fmla="*/ 2133764 h 2297923"/>
              <a:gd name="connsiteX6" fmla="*/ 5410537 w 5410537"/>
              <a:gd name="connsiteY6" fmla="*/ 2297923 h 2297923"/>
              <a:gd name="connsiteX7" fmla="*/ 0 w 5410537"/>
              <a:gd name="connsiteY7" fmla="*/ 2297923 h 2297923"/>
              <a:gd name="connsiteX8" fmla="*/ 90869 w 5410537"/>
              <a:gd name="connsiteY8" fmla="*/ 2114793 h 2297923"/>
              <a:gd name="connsiteX9" fmla="*/ 248649 w 5410537"/>
              <a:gd name="connsiteY9" fmla="*/ 1816544 h 2297923"/>
              <a:gd name="connsiteX10" fmla="*/ 370257 w 5410537"/>
              <a:gd name="connsiteY10" fmla="*/ 1587775 h 2297923"/>
              <a:gd name="connsiteX11" fmla="*/ 1570295 w 5410537"/>
              <a:gd name="connsiteY11" fmla="*/ 191878 h 2297923"/>
              <a:gd name="connsiteX12" fmla="*/ 2495125 w 5410537"/>
              <a:gd name="connsiteY12" fmla="*/ 207 h 2297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10537" h="2297923">
                <a:moveTo>
                  <a:pt x="2495125" y="207"/>
                </a:moveTo>
                <a:cubicBezTo>
                  <a:pt x="3002542" y="7471"/>
                  <a:pt x="3511955" y="206405"/>
                  <a:pt x="4086507" y="607462"/>
                </a:cubicBezTo>
                <a:cubicBezTo>
                  <a:pt x="4206817" y="691458"/>
                  <a:pt x="4321194" y="765791"/>
                  <a:pt x="4431780" y="837612"/>
                </a:cubicBezTo>
                <a:cubicBezTo>
                  <a:pt x="4890189" y="1135457"/>
                  <a:pt x="5117289" y="1295036"/>
                  <a:pt x="5271130" y="1665805"/>
                </a:cubicBezTo>
                <a:cubicBezTo>
                  <a:pt x="5309319" y="1757843"/>
                  <a:pt x="5342014" y="1851832"/>
                  <a:pt x="5369192" y="1947596"/>
                </a:cubicBezTo>
                <a:lnTo>
                  <a:pt x="5410537" y="2133764"/>
                </a:lnTo>
                <a:lnTo>
                  <a:pt x="5410537" y="2297923"/>
                </a:lnTo>
                <a:lnTo>
                  <a:pt x="0" y="2297923"/>
                </a:lnTo>
                <a:lnTo>
                  <a:pt x="90869" y="2114793"/>
                </a:lnTo>
                <a:cubicBezTo>
                  <a:pt x="141668" y="2016761"/>
                  <a:pt x="194783" y="1917352"/>
                  <a:pt x="248649" y="1816544"/>
                </a:cubicBezTo>
                <a:cubicBezTo>
                  <a:pt x="288425" y="1742209"/>
                  <a:pt x="329470" y="1665303"/>
                  <a:pt x="370257" y="1587775"/>
                </a:cubicBezTo>
                <a:cubicBezTo>
                  <a:pt x="735379" y="893902"/>
                  <a:pt x="1016114" y="421821"/>
                  <a:pt x="1570295" y="191878"/>
                </a:cubicBezTo>
                <a:cubicBezTo>
                  <a:pt x="1886945" y="60492"/>
                  <a:pt x="2190676" y="-4151"/>
                  <a:pt x="2495125" y="207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4981CA5-5A2A-77F5-B569-7876AD6FA078}"/>
              </a:ext>
            </a:extLst>
          </p:cNvPr>
          <p:cNvSpPr txBox="1"/>
          <p:nvPr/>
        </p:nvSpPr>
        <p:spPr>
          <a:xfrm>
            <a:off x="8192022" y="5254427"/>
            <a:ext cx="299372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Dreaming Outloud Script Pro" panose="03050502040304050704" pitchFamily="66" charset="77"/>
                <a:cs typeface="Dreaming Outloud Script Pro" panose="03050502040304050704" pitchFamily="66" charset="77"/>
              </a:rPr>
              <a:t>Obrigada!</a:t>
            </a:r>
          </a:p>
          <a:p>
            <a:r>
              <a:rPr lang="pt-BR" dirty="0">
                <a:latin typeface="Dreaming Outloud Script Pro" panose="03050502040304050704" pitchFamily="66" charset="77"/>
                <a:cs typeface="Dreaming Outloud Script Pro" panose="03050502040304050704" pitchFamily="66" charset="77"/>
                <a:hlinkClick r:id="rId4"/>
              </a:rPr>
              <a:t>ferricassia67@gmail.com</a:t>
            </a:r>
            <a:endParaRPr lang="pt-BR" dirty="0">
              <a:latin typeface="Dreaming Outloud Script Pro" panose="03050502040304050704" pitchFamily="66" charset="77"/>
              <a:cs typeface="Dreaming Outloud Script Pro" panose="03050502040304050704" pitchFamily="66" charset="77"/>
            </a:endParaRPr>
          </a:p>
          <a:p>
            <a:r>
              <a:rPr lang="pt-BR" dirty="0">
                <a:latin typeface="Dreaming Outloud Script Pro" panose="03050502040304050704" pitchFamily="66" charset="77"/>
                <a:cs typeface="Dreaming Outloud Script Pro" panose="03050502040304050704" pitchFamily="66" charset="77"/>
                <a:hlinkClick r:id="rId5"/>
              </a:rPr>
              <a:t>cferri@furb.br</a:t>
            </a:r>
            <a:r>
              <a:rPr lang="pt-BR" dirty="0">
                <a:latin typeface="Dreaming Outloud Script Pro" panose="03050502040304050704" pitchFamily="66" charset="77"/>
                <a:cs typeface="Dreaming Outloud Script Pro" panose="03050502040304050704" pitchFamily="66" charset="7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9485919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LinesVTI">
  <a:themeElements>
    <a:clrScheme name="SketchLines">
      <a:dk1>
        <a:sysClr val="windowText" lastClr="000000"/>
      </a:dk1>
      <a:lt1>
        <a:sysClr val="window" lastClr="FFFFFF"/>
      </a:lt1>
      <a:dk2>
        <a:srgbClr val="564E4E"/>
      </a:dk2>
      <a:lt2>
        <a:srgbClr val="EEEBE2"/>
      </a:lt2>
      <a:accent1>
        <a:srgbClr val="E54837"/>
      </a:accent1>
      <a:accent2>
        <a:srgbClr val="947F53"/>
      </a:accent2>
      <a:accent3>
        <a:srgbClr val="BE8D64"/>
      </a:accent3>
      <a:accent4>
        <a:srgbClr val="E0C171"/>
      </a:accent4>
      <a:accent5>
        <a:srgbClr val="968572"/>
      </a:accent5>
      <a:accent6>
        <a:srgbClr val="855D5D"/>
      </a:accent6>
      <a:hlink>
        <a:srgbClr val="CC9900"/>
      </a:hlink>
      <a:folHlink>
        <a:srgbClr val="96A9A9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LinesVTI" id="{8C0B0F05-C8D0-4078-9615-83E590287484}" vid="{43A7BC57-C1E3-4EE6-BDBC-5422DD574AF2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1494</Words>
  <Application>Microsoft Office PowerPoint</Application>
  <PresentationFormat>Widescreen</PresentationFormat>
  <Paragraphs>156</Paragraphs>
  <Slides>42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42</vt:i4>
      </vt:variant>
    </vt:vector>
  </HeadingPairs>
  <TitlesOfParts>
    <vt:vector size="55" baseType="lpstr">
      <vt:lpstr>Meiryo</vt:lpstr>
      <vt:lpstr>Aptos</vt:lpstr>
      <vt:lpstr>Arial</vt:lpstr>
      <vt:lpstr>Arial Narrow</vt:lpstr>
      <vt:lpstr>Avenir Next LT Pro</vt:lpstr>
      <vt:lpstr>Calibri</vt:lpstr>
      <vt:lpstr>Candara</vt:lpstr>
      <vt:lpstr>Corbel</vt:lpstr>
      <vt:lpstr>Dreaming Outloud Script Pro</vt:lpstr>
      <vt:lpstr>Ink Free</vt:lpstr>
      <vt:lpstr>Times</vt:lpstr>
      <vt:lpstr>Times New Roman</vt:lpstr>
      <vt:lpstr>SketchLinesVTI</vt:lpstr>
      <vt:lpstr>Currículo por competências: o desafio da avaliação</vt:lpstr>
      <vt:lpstr>Avaliação: 4 desafios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Currículo por competências: o desafio da avaliação</dc:title>
  <dc:creator>Microsoft Office User</dc:creator>
  <cp:lastModifiedBy>Luanara de Azevedo Dutra</cp:lastModifiedBy>
  <cp:revision>2</cp:revision>
  <dcterms:created xsi:type="dcterms:W3CDTF">2025-01-21T12:27:56Z</dcterms:created>
  <dcterms:modified xsi:type="dcterms:W3CDTF">2025-01-31T19:38:53Z</dcterms:modified>
</cp:coreProperties>
</file>