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285A1DB-7E64-44A6-B040-96634C7B0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8999"/>
            <a:ext cx="10515600" cy="1133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57905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94561" y="394308"/>
            <a:ext cx="9155349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266545"/>
            <a:ext cx="10515600" cy="39104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0976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99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1363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4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510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945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935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966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467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702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509409" y="3453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15ECD-957F-409C-81C8-AE3B07D2FB06}" type="datetimeFigureOut">
              <a:rPr lang="pt-BR" smtClean="0"/>
              <a:t>19/03/2025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1DEF2-6580-4253-B799-74A4A1F126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470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58D2E-4DF7-41E7-B4E8-DB1B302D5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325" y="2184819"/>
            <a:ext cx="9155349" cy="854110"/>
          </a:xfrm>
        </p:spPr>
        <p:txBody>
          <a:bodyPr>
            <a:normAutofit/>
          </a:bodyPr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85348F3-2E2F-4856-9BF5-20F275273AE1}"/>
              </a:ext>
            </a:extLst>
          </p:cNvPr>
          <p:cNvSpPr txBox="1"/>
          <p:nvPr/>
        </p:nvSpPr>
        <p:spPr>
          <a:xfrm>
            <a:off x="3024908" y="3020925"/>
            <a:ext cx="38618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en-US" sz="1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Autor</a:t>
            </a:r>
            <a:r>
              <a:rPr lang="en-US" sz="18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5A0878-2D7E-D233-E583-9C8CFDD70CA3}"/>
              </a:ext>
            </a:extLst>
          </p:cNvPr>
          <p:cNvSpPr txBox="1"/>
          <p:nvPr/>
        </p:nvSpPr>
        <p:spPr>
          <a:xfrm>
            <a:off x="3024908" y="3982614"/>
            <a:ext cx="5602778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Breve </a:t>
            </a:r>
            <a:r>
              <a:rPr lang="en-US" sz="15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~75 </a:t>
            </a:r>
            <a:r>
              <a:rPr lang="en-US" sz="15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palavras</a:t>
            </a:r>
            <a:endParaRPr lang="en-US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u="sng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SUGESTÃO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organização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15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</a:t>
            </a: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e-poster. </a:t>
            </a:r>
            <a:r>
              <a:rPr lang="en-US" sz="1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Veja</a:t>
            </a:r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US" sz="1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seções</a:t>
            </a:r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tópicos</a:t>
            </a:r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</a:t>
            </a:r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organizados</a:t>
            </a:r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sz="1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</a:t>
            </a:r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criatividade</a:t>
            </a:r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599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67C58-77B1-464E-811F-7221B50F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4603" y="394308"/>
            <a:ext cx="7589197" cy="1325563"/>
          </a:xfrm>
        </p:spPr>
        <p:txBody>
          <a:bodyPr/>
          <a:lstStyle/>
          <a:p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1E7289-5FA0-4D32-8A33-1CD97EC51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2809"/>
            <a:ext cx="10515600" cy="3910417"/>
          </a:xfrm>
        </p:spPr>
        <p:txBody>
          <a:bodyPr/>
          <a:lstStyle/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Itens para descrever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Apresentação do problema abordado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Lacuna de conhecimento (o que não se sabe sobre o tema?)</a:t>
            </a:r>
          </a:p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Evite textos longos. Sempre que possível, utilize suas próprias ilustrações, gráficos, esquemas, etc.</a:t>
            </a:r>
          </a:p>
        </p:txBody>
      </p:sp>
    </p:spTree>
    <p:extLst>
      <p:ext uri="{BB962C8B-B14F-4D97-AF65-F5344CB8AC3E}">
        <p14:creationId xmlns:p14="http://schemas.microsoft.com/office/powerpoint/2010/main" val="527861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67C58-77B1-464E-811F-7221B50F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4603" y="394308"/>
            <a:ext cx="7589197" cy="1325563"/>
          </a:xfrm>
        </p:spPr>
        <p:txBody>
          <a:bodyPr/>
          <a:lstStyle/>
          <a:p>
            <a:r>
              <a:rPr lang="pt-B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1E7289-5FA0-4D32-8A33-1CD97EC51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2809"/>
            <a:ext cx="10515600" cy="3910417"/>
          </a:xfrm>
        </p:spPr>
        <p:txBody>
          <a:bodyPr/>
          <a:lstStyle/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Descrever os materiais/métodos utilizados</a:t>
            </a: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Caso tenha necessidade de aprovação pelo comitê de ética em pesquisa (seres humanos ou animais), inserir neste slide o CAAE</a:t>
            </a:r>
          </a:p>
          <a:p>
            <a:pPr marL="0" indent="0">
              <a:buNone/>
            </a:pP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Evite textos longos. Sempre que possível, utilize suas próprias ilustrações, gráficos, esquemas, etc.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1622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67C58-77B1-464E-811F-7221B50F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0125" y="398834"/>
            <a:ext cx="8231606" cy="1437769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e Conclusões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1E7289-5FA0-4D32-8A33-1CD97EC51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2809"/>
            <a:ext cx="10515600" cy="3910417"/>
          </a:xfrm>
        </p:spPr>
        <p:txBody>
          <a:bodyPr/>
          <a:lstStyle/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As conclusões devem remeter ao objetivo e corroborar com os resultados/discussão.</a:t>
            </a: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Inserir aqui agradecimentos e financiamentos, quando pertinente</a:t>
            </a:r>
          </a:p>
          <a:p>
            <a:pPr marL="0" indent="0">
              <a:buNone/>
            </a:pP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Evite textos longos. Sempre que possível, utilize suas próprias ilustrações, gráficos, esquemas, etc.</a:t>
            </a:r>
          </a:p>
          <a:p>
            <a:pPr marL="0" indent="0">
              <a:buNone/>
            </a:pP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994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F5437F0820E341967F2F06E40935C9" ma:contentTypeVersion="18" ma:contentTypeDescription="Create a new document." ma:contentTypeScope="" ma:versionID="5b59c2810a291f559cb5e3d1367b4371">
  <xsd:schema xmlns:xsd="http://www.w3.org/2001/XMLSchema" xmlns:xs="http://www.w3.org/2001/XMLSchema" xmlns:p="http://schemas.microsoft.com/office/2006/metadata/properties" xmlns:ns3="f396d3a9-6586-4e20-b45a-26beadf1f96c" xmlns:ns4="34982910-0a73-487a-bdc0-c6a09afdd95f" targetNamespace="http://schemas.microsoft.com/office/2006/metadata/properties" ma:root="true" ma:fieldsID="6d40ff017f35913ccd748920c37b6255" ns3:_="" ns4:_="">
    <xsd:import namespace="f396d3a9-6586-4e20-b45a-26beadf1f96c"/>
    <xsd:import namespace="34982910-0a73-487a-bdc0-c6a09afdd9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6d3a9-6586-4e20-b45a-26beadf1f9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82910-0a73-487a-bdc0-c6a09afdd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396d3a9-6586-4e20-b45a-26beadf1f96c" xsi:nil="true"/>
  </documentManagement>
</p:properties>
</file>

<file path=customXml/itemProps1.xml><?xml version="1.0" encoding="utf-8"?>
<ds:datastoreItem xmlns:ds="http://schemas.openxmlformats.org/officeDocument/2006/customXml" ds:itemID="{CA402886-5F63-4555-AD19-9100821CED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96d3a9-6586-4e20-b45a-26beadf1f96c"/>
    <ds:schemaRef ds:uri="34982910-0a73-487a-bdc0-c6a09afdd9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7506D1-C3E8-416E-9FF6-8A68BEDAB2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16DC99-0D3A-4B6F-8082-03EA86C4D122}">
  <ds:schemaRefs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http://schemas.openxmlformats.org/package/2006/metadata/core-properties"/>
    <ds:schemaRef ds:uri="f396d3a9-6586-4e20-b45a-26beadf1f96c"/>
    <ds:schemaRef ds:uri="http://schemas.microsoft.com/office/infopath/2007/PartnerControls"/>
    <ds:schemaRef ds:uri="34982910-0a73-487a-bdc0-c6a09afdd95f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175</Words>
  <Application>Microsoft Office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Título</vt:lpstr>
      <vt:lpstr>Introdução</vt:lpstr>
      <vt:lpstr>Métodos</vt:lpstr>
      <vt:lpstr>Resultados e Conclusões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Rhanica Evelise Toledo Coutinho</dc:creator>
  <cp:lastModifiedBy>André José de Souza Monsores Júnior</cp:lastModifiedBy>
  <cp:revision>12</cp:revision>
  <dcterms:created xsi:type="dcterms:W3CDTF">2017-04-13T18:52:05Z</dcterms:created>
  <dcterms:modified xsi:type="dcterms:W3CDTF">2025-03-19T14:00:20Z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0x01010088F5437F0820E341967F2F06E40935C9</vt:lpwstr>
  </property>
</Properties>
</file>