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5A1DB-7E64-44A6-B040-96634C7B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8999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90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94561" y="394308"/>
            <a:ext cx="915534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266545"/>
            <a:ext cx="10515600" cy="39104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7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9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3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1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4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6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6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09409" y="3453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7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8D2E-4DF7-41E7-B4E8-DB1B302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25" y="2184821"/>
            <a:ext cx="9155349" cy="85411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5348F3-2E2F-4856-9BF5-20F275273AE1}"/>
              </a:ext>
            </a:extLst>
          </p:cNvPr>
          <p:cNvSpPr txBox="1"/>
          <p:nvPr/>
        </p:nvSpPr>
        <p:spPr>
          <a:xfrm>
            <a:off x="3024908" y="3040381"/>
            <a:ext cx="3861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5A0878-2D7E-D233-E583-9C8CFDD70CA3}"/>
              </a:ext>
            </a:extLst>
          </p:cNvPr>
          <p:cNvSpPr txBox="1"/>
          <p:nvPr/>
        </p:nvSpPr>
        <p:spPr>
          <a:xfrm>
            <a:off x="3024908" y="4049524"/>
            <a:ext cx="6142182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~75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endParaRPr lang="en-US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um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oral.</a:t>
            </a:r>
            <a:b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Veja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seções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organizados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criatividade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en-US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Itens para descrever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Apresentação do problema abordado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Lacuna de conhecimento (o que não se sabe sobre o tema?)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</p:txBody>
      </p:sp>
    </p:spTree>
    <p:extLst>
      <p:ext uri="{BB962C8B-B14F-4D97-AF65-F5344CB8AC3E}">
        <p14:creationId xmlns:p14="http://schemas.microsoft.com/office/powerpoint/2010/main" val="52786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Descrever os materiais/métodos utilizados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Caso tenha necessidade de aprovação pelo comitê de ética em pesquisa (seres humanos ou animais), inserir neste slide o CAAE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slide pode ser replicado caso precise adicionar mais informações sobre materiais e métodos</a:t>
            </a:r>
          </a:p>
          <a:p>
            <a:pPr marL="0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1622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Os resultados devem ser concisos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Sempre que possível utiliza imagens (ilustrações, esquemas, gráficos, </a:t>
            </a:r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) e tabelas para apresentar os resultados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 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Este slide pode ser replicado caso precise adicionar mais resultados</a:t>
            </a:r>
          </a:p>
        </p:txBody>
      </p:sp>
    </p:spTree>
    <p:extLst>
      <p:ext uri="{BB962C8B-B14F-4D97-AF65-F5344CB8AC3E}">
        <p14:creationId xmlns:p14="http://schemas.microsoft.com/office/powerpoint/2010/main" val="170949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As conclusões devem remeter ao objetivo e corroborar com os resultados/discussão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pPr marL="0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</a:t>
            </a:r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557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5FF070BF-49B4-4C93-9011-6FEBB60C5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EA96CD-361C-4020-822B-0264B6F64A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8DB364-B1AB-4893-8227-D631209E8D48}">
  <ds:schemaRefs>
    <ds:schemaRef ds:uri="http://www.w3.org/XML/1998/namespace"/>
    <ds:schemaRef ds:uri="f396d3a9-6586-4e20-b45a-26beadf1f96c"/>
    <ds:schemaRef ds:uri="http://schemas.openxmlformats.org/package/2006/metadata/core-properties"/>
    <ds:schemaRef ds:uri="http://purl.org/dc/terms/"/>
    <ds:schemaRef ds:uri="http://purl.org/dc/elements/1.1/"/>
    <ds:schemaRef ds:uri="34982910-0a73-487a-bdc0-c6a09afdd95f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224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Título</vt:lpstr>
      <vt:lpstr>Introdução</vt:lpstr>
      <vt:lpstr>Métodos</vt:lpstr>
      <vt:lpstr>Resultados</vt:lpstr>
      <vt:lpstr>Conclusões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Rhanica Evelise Toledo Coutinho</dc:creator>
  <cp:lastModifiedBy>André José de Souza Monsores Júnior</cp:lastModifiedBy>
  <cp:revision>11</cp:revision>
  <dcterms:created xsi:type="dcterms:W3CDTF">2017-04-13T18:52:05Z</dcterms:created>
  <dcterms:modified xsi:type="dcterms:W3CDTF">2025-03-19T14:12:40Z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