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5" r:id="rId14"/>
    <p:sldId id="268" r:id="rId15"/>
    <p:sldId id="273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AFC4B8-B6BB-3FDF-5BCB-7D66C784D015}" v="15" dt="2025-07-29T12:21:16.799"/>
    <p1510:client id="{54ADF492-4594-8295-9363-44C5E59797EC}" v="4" dt="2025-07-29T11:36:50.736"/>
    <p1510:client id="{C4B9EBB7-2B42-548C-3A73-9C500CA691D2}" v="4" dt="2025-07-29T13:46:39.436"/>
    <p1510:client id="{F07EB5BA-62FB-B814-656D-20B3CF926CEA}" v="7" dt="2025-07-29T11:32:27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6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lton da Silva Carvalho" userId="S::ailton.carvalho@foa.org.br::e6438b96-a6a2-427d-8823-0a86017f6381" providerId="AD" clId="Web-{C4B9EBB7-2B42-548C-3A73-9C500CA691D2}"/>
    <pc:docChg chg="addSld delSld">
      <pc:chgData name="Ailton da Silva Carvalho" userId="S::ailton.carvalho@foa.org.br::e6438b96-a6a2-427d-8823-0a86017f6381" providerId="AD" clId="Web-{C4B9EBB7-2B42-548C-3A73-9C500CA691D2}" dt="2025-07-29T13:46:39.436" v="3"/>
      <pc:docMkLst>
        <pc:docMk/>
      </pc:docMkLst>
      <pc:sldChg chg="new del">
        <pc:chgData name="Ailton da Silva Carvalho" userId="S::ailton.carvalho@foa.org.br::e6438b96-a6a2-427d-8823-0a86017f6381" providerId="AD" clId="Web-{C4B9EBB7-2B42-548C-3A73-9C500CA691D2}" dt="2025-07-29T13:46:39.436" v="3"/>
        <pc:sldMkLst>
          <pc:docMk/>
          <pc:sldMk cId="311221559" sldId="274"/>
        </pc:sldMkLst>
      </pc:sldChg>
      <pc:sldChg chg="new del">
        <pc:chgData name="Ailton da Silva Carvalho" userId="S::ailton.carvalho@foa.org.br::e6438b96-a6a2-427d-8823-0a86017f6381" providerId="AD" clId="Web-{C4B9EBB7-2B42-548C-3A73-9C500CA691D2}" dt="2025-07-29T13:43:34.305" v="1"/>
        <pc:sldMkLst>
          <pc:docMk/>
          <pc:sldMk cId="357827456" sldId="274"/>
        </pc:sldMkLst>
      </pc:sldChg>
    </pc:docChg>
  </pc:docChgLst>
  <pc:docChgLst>
    <pc:chgData name="Ailton da Silva Carvalho" userId="S::ailton.carvalho@foa.org.br::e6438b96-a6a2-427d-8823-0a86017f6381" providerId="AD" clId="Web-{F07EB5BA-62FB-B814-656D-20B3CF926CEA}"/>
    <pc:docChg chg="delSld modSld">
      <pc:chgData name="Ailton da Silva Carvalho" userId="S::ailton.carvalho@foa.org.br::e6438b96-a6a2-427d-8823-0a86017f6381" providerId="AD" clId="Web-{F07EB5BA-62FB-B814-656D-20B3CF926CEA}" dt="2025-07-29T11:32:27.457" v="5"/>
      <pc:docMkLst>
        <pc:docMk/>
      </pc:docMkLst>
      <pc:sldChg chg="modSp">
        <pc:chgData name="Ailton da Silva Carvalho" userId="S::ailton.carvalho@foa.org.br::e6438b96-a6a2-427d-8823-0a86017f6381" providerId="AD" clId="Web-{F07EB5BA-62FB-B814-656D-20B3CF926CEA}" dt="2025-07-29T11:31:44.439" v="3" actId="20577"/>
        <pc:sldMkLst>
          <pc:docMk/>
          <pc:sldMk cId="1734739386" sldId="258"/>
        </pc:sldMkLst>
        <pc:spChg chg="mod">
          <ac:chgData name="Ailton da Silva Carvalho" userId="S::ailton.carvalho@foa.org.br::e6438b96-a6a2-427d-8823-0a86017f6381" providerId="AD" clId="Web-{F07EB5BA-62FB-B814-656D-20B3CF926CEA}" dt="2025-07-29T11:31:44.439" v="3" actId="20577"/>
          <ac:spMkLst>
            <pc:docMk/>
            <pc:sldMk cId="1734739386" sldId="258"/>
            <ac:spMk id="3" creationId="{F4DD975C-C721-41A0-A35C-039BF79A7DE8}"/>
          </ac:spMkLst>
        </pc:spChg>
      </pc:sldChg>
      <pc:sldChg chg="del">
        <pc:chgData name="Ailton da Silva Carvalho" userId="S::ailton.carvalho@foa.org.br::e6438b96-a6a2-427d-8823-0a86017f6381" providerId="AD" clId="Web-{F07EB5BA-62FB-B814-656D-20B3CF926CEA}" dt="2025-07-29T11:32:23.363" v="4"/>
        <pc:sldMkLst>
          <pc:docMk/>
          <pc:sldMk cId="4078049207" sldId="269"/>
        </pc:sldMkLst>
      </pc:sldChg>
      <pc:sldChg chg="del">
        <pc:chgData name="Ailton da Silva Carvalho" userId="S::ailton.carvalho@foa.org.br::e6438b96-a6a2-427d-8823-0a86017f6381" providerId="AD" clId="Web-{F07EB5BA-62FB-B814-656D-20B3CF926CEA}" dt="2025-07-29T11:32:27.457" v="5"/>
        <pc:sldMkLst>
          <pc:docMk/>
          <pc:sldMk cId="4071294643" sldId="272"/>
        </pc:sldMkLst>
      </pc:sldChg>
    </pc:docChg>
  </pc:docChgLst>
  <pc:docChgLst>
    <pc:chgData name="Ailton da Silva Carvalho" userId="S::ailton.carvalho@foa.org.br::e6438b96-a6a2-427d-8823-0a86017f6381" providerId="AD" clId="Web-{22AFC4B8-B6BB-3FDF-5BCB-7D66C784D015}"/>
    <pc:docChg chg="addSld delSld modSld">
      <pc:chgData name="Ailton da Silva Carvalho" userId="S::ailton.carvalho@foa.org.br::e6438b96-a6a2-427d-8823-0a86017f6381" providerId="AD" clId="Web-{22AFC4B8-B6BB-3FDF-5BCB-7D66C784D015}" dt="2025-07-29T12:21:16.799" v="12"/>
      <pc:docMkLst>
        <pc:docMk/>
      </pc:docMkLst>
      <pc:sldChg chg="addSp modSp new del">
        <pc:chgData name="Ailton da Silva Carvalho" userId="S::ailton.carvalho@foa.org.br::e6438b96-a6a2-427d-8823-0a86017f6381" providerId="AD" clId="Web-{22AFC4B8-B6BB-3FDF-5BCB-7D66C784D015}" dt="2025-07-29T12:21:16.799" v="12"/>
        <pc:sldMkLst>
          <pc:docMk/>
          <pc:sldMk cId="967805800" sldId="274"/>
        </pc:sldMkLst>
        <pc:spChg chg="add mod">
          <ac:chgData name="Ailton da Silva Carvalho" userId="S::ailton.carvalho@foa.org.br::e6438b96-a6a2-427d-8823-0a86017f6381" providerId="AD" clId="Web-{22AFC4B8-B6BB-3FDF-5BCB-7D66C784D015}" dt="2025-07-29T12:21:00.127" v="11" actId="20577"/>
          <ac:spMkLst>
            <pc:docMk/>
            <pc:sldMk cId="967805800" sldId="274"/>
            <ac:spMk id="2" creationId="{F2D9FAA2-9E4E-1738-7230-3F5B252B6769}"/>
          </ac:spMkLst>
        </pc:spChg>
      </pc:sldChg>
    </pc:docChg>
  </pc:docChgLst>
  <pc:docChgLst>
    <pc:chgData name="Eduardo de Freitas Miranda" userId="f594da29-2832-4c75-a408-2d5038862811" providerId="ADAL" clId="{F9D9326C-7515-F14F-962E-90CBCB5A90E1}"/>
    <pc:docChg chg="undo custSel addSld delSld modSld sldOrd">
      <pc:chgData name="Eduardo de Freitas Miranda" userId="f594da29-2832-4c75-a408-2d5038862811" providerId="ADAL" clId="{F9D9326C-7515-F14F-962E-90CBCB5A90E1}" dt="2025-07-29T03:59:54.673" v="1230" actId="14100"/>
      <pc:docMkLst>
        <pc:docMk/>
      </pc:docMkLst>
      <pc:sldChg chg="modSp">
        <pc:chgData name="Eduardo de Freitas Miranda" userId="f594da29-2832-4c75-a408-2d5038862811" providerId="ADAL" clId="{F9D9326C-7515-F14F-962E-90CBCB5A90E1}" dt="2025-07-29T03:22:31.064" v="241" actId="14100"/>
        <pc:sldMkLst>
          <pc:docMk/>
          <pc:sldMk cId="1787583788" sldId="259"/>
        </pc:sldMkLst>
        <pc:spChg chg="mod">
          <ac:chgData name="Eduardo de Freitas Miranda" userId="f594da29-2832-4c75-a408-2d5038862811" providerId="ADAL" clId="{F9D9326C-7515-F14F-962E-90CBCB5A90E1}" dt="2025-07-29T03:22:20.263" v="239" actId="1076"/>
          <ac:spMkLst>
            <pc:docMk/>
            <pc:sldMk cId="1787583788" sldId="259"/>
            <ac:spMk id="2" creationId="{4AFC4E48-16FC-4B70-9D01-AFB46DA93A8A}"/>
          </ac:spMkLst>
        </pc:spChg>
        <pc:spChg chg="mod">
          <ac:chgData name="Eduardo de Freitas Miranda" userId="f594da29-2832-4c75-a408-2d5038862811" providerId="ADAL" clId="{F9D9326C-7515-F14F-962E-90CBCB5A90E1}" dt="2025-07-29T03:22:31.064" v="241" actId="14100"/>
          <ac:spMkLst>
            <pc:docMk/>
            <pc:sldMk cId="1787583788" sldId="259"/>
            <ac:spMk id="3" creationId="{0F9E0F63-1ECC-433A-B1D3-A8CF59885D57}"/>
          </ac:spMkLst>
        </pc:spChg>
      </pc:sldChg>
      <pc:sldChg chg="modSp">
        <pc:chgData name="Eduardo de Freitas Miranda" userId="f594da29-2832-4c75-a408-2d5038862811" providerId="ADAL" clId="{F9D9326C-7515-F14F-962E-90CBCB5A90E1}" dt="2025-07-29T03:27:29.503" v="586" actId="2710"/>
        <pc:sldMkLst>
          <pc:docMk/>
          <pc:sldMk cId="3017172424" sldId="260"/>
        </pc:sldMkLst>
        <pc:spChg chg="mod">
          <ac:chgData name="Eduardo de Freitas Miranda" userId="f594da29-2832-4c75-a408-2d5038862811" providerId="ADAL" clId="{F9D9326C-7515-F14F-962E-90CBCB5A90E1}" dt="2025-07-29T03:25:57.200" v="333" actId="1076"/>
          <ac:spMkLst>
            <pc:docMk/>
            <pc:sldMk cId="3017172424" sldId="260"/>
            <ac:spMk id="2" creationId="{FD5FA9DC-6EB6-4C53-BFF2-6477C154F1E3}"/>
          </ac:spMkLst>
        </pc:spChg>
        <pc:spChg chg="mod">
          <ac:chgData name="Eduardo de Freitas Miranda" userId="f594da29-2832-4c75-a408-2d5038862811" providerId="ADAL" clId="{F9D9326C-7515-F14F-962E-90CBCB5A90E1}" dt="2025-07-29T03:27:29.503" v="586" actId="2710"/>
          <ac:spMkLst>
            <pc:docMk/>
            <pc:sldMk cId="3017172424" sldId="260"/>
            <ac:spMk id="3" creationId="{E8C79B50-6553-4CC3-9D9F-019F81E9927D}"/>
          </ac:spMkLst>
        </pc:spChg>
      </pc:sldChg>
      <pc:sldChg chg="modSp">
        <pc:chgData name="Eduardo de Freitas Miranda" userId="f594da29-2832-4c75-a408-2d5038862811" providerId="ADAL" clId="{F9D9326C-7515-F14F-962E-90CBCB5A90E1}" dt="2025-07-29T03:29:56.871" v="664" actId="20577"/>
        <pc:sldMkLst>
          <pc:docMk/>
          <pc:sldMk cId="709236917" sldId="261"/>
        </pc:sldMkLst>
        <pc:spChg chg="mod">
          <ac:chgData name="Eduardo de Freitas Miranda" userId="f594da29-2832-4c75-a408-2d5038862811" providerId="ADAL" clId="{F9D9326C-7515-F14F-962E-90CBCB5A90E1}" dt="2025-07-29T03:28:56.554" v="598" actId="1076"/>
          <ac:spMkLst>
            <pc:docMk/>
            <pc:sldMk cId="709236917" sldId="261"/>
            <ac:spMk id="2" creationId="{D30B3BA0-130A-C0F7-2681-32FDC10F38A5}"/>
          </ac:spMkLst>
        </pc:spChg>
        <pc:spChg chg="mod">
          <ac:chgData name="Eduardo de Freitas Miranda" userId="f594da29-2832-4c75-a408-2d5038862811" providerId="ADAL" clId="{F9D9326C-7515-F14F-962E-90CBCB5A90E1}" dt="2025-07-29T03:29:56.871" v="664" actId="20577"/>
          <ac:spMkLst>
            <pc:docMk/>
            <pc:sldMk cId="709236917" sldId="261"/>
            <ac:spMk id="3" creationId="{45417ACF-84EC-BE0D-659C-E5DA285B6BFE}"/>
          </ac:spMkLst>
        </pc:spChg>
        <pc:picChg chg="mod">
          <ac:chgData name="Eduardo de Freitas Miranda" userId="f594da29-2832-4c75-a408-2d5038862811" providerId="ADAL" clId="{F9D9326C-7515-F14F-962E-90CBCB5A90E1}" dt="2025-07-29T03:29:10.383" v="601" actId="1076"/>
          <ac:picMkLst>
            <pc:docMk/>
            <pc:sldMk cId="709236917" sldId="261"/>
            <ac:picMk id="4" creationId="{6496945F-A2F9-7050-F2A9-FC52D43AC88F}"/>
          </ac:picMkLst>
        </pc:picChg>
      </pc:sldChg>
      <pc:sldChg chg="modSp">
        <pc:chgData name="Eduardo de Freitas Miranda" userId="f594da29-2832-4c75-a408-2d5038862811" providerId="ADAL" clId="{F9D9326C-7515-F14F-962E-90CBCB5A90E1}" dt="2025-07-29T03:34:00.129" v="851" actId="20577"/>
        <pc:sldMkLst>
          <pc:docMk/>
          <pc:sldMk cId="2035191154" sldId="262"/>
        </pc:sldMkLst>
        <pc:spChg chg="mod">
          <ac:chgData name="Eduardo de Freitas Miranda" userId="f594da29-2832-4c75-a408-2d5038862811" providerId="ADAL" clId="{F9D9326C-7515-F14F-962E-90CBCB5A90E1}" dt="2025-07-29T03:32:53.446" v="680" actId="20577"/>
          <ac:spMkLst>
            <pc:docMk/>
            <pc:sldMk cId="2035191154" sldId="262"/>
            <ac:spMk id="2" creationId="{BD19A859-0EDA-DA99-9870-BB55DE625226}"/>
          </ac:spMkLst>
        </pc:spChg>
        <pc:spChg chg="mod">
          <ac:chgData name="Eduardo de Freitas Miranda" userId="f594da29-2832-4c75-a408-2d5038862811" providerId="ADAL" clId="{F9D9326C-7515-F14F-962E-90CBCB5A90E1}" dt="2025-07-29T03:34:00.129" v="851" actId="20577"/>
          <ac:spMkLst>
            <pc:docMk/>
            <pc:sldMk cId="2035191154" sldId="262"/>
            <ac:spMk id="3" creationId="{C499A6AC-9AC1-3D24-BED5-37BADCD5A479}"/>
          </ac:spMkLst>
        </pc:spChg>
      </pc:sldChg>
      <pc:sldChg chg="addSp modSp mod setBg">
        <pc:chgData name="Eduardo de Freitas Miranda" userId="f594da29-2832-4c75-a408-2d5038862811" providerId="ADAL" clId="{F9D9326C-7515-F14F-962E-90CBCB5A90E1}" dt="2025-07-29T03:42:54.441" v="1052" actId="1076"/>
        <pc:sldMkLst>
          <pc:docMk/>
          <pc:sldMk cId="1640784670" sldId="263"/>
        </pc:sldMkLst>
        <pc:spChg chg="mod">
          <ac:chgData name="Eduardo de Freitas Miranda" userId="f594da29-2832-4c75-a408-2d5038862811" providerId="ADAL" clId="{F9D9326C-7515-F14F-962E-90CBCB5A90E1}" dt="2025-07-29T03:38:33.630" v="870" actId="14100"/>
          <ac:spMkLst>
            <pc:docMk/>
            <pc:sldMk cId="1640784670" sldId="263"/>
            <ac:spMk id="2" creationId="{692A8940-EFD0-DBD1-9731-3D56786D39CA}"/>
          </ac:spMkLst>
        </pc:spChg>
        <pc:spChg chg="mod">
          <ac:chgData name="Eduardo de Freitas Miranda" userId="f594da29-2832-4c75-a408-2d5038862811" providerId="ADAL" clId="{F9D9326C-7515-F14F-962E-90CBCB5A90E1}" dt="2025-07-29T03:42:01.011" v="932" actId="14100"/>
          <ac:spMkLst>
            <pc:docMk/>
            <pc:sldMk cId="1640784670" sldId="263"/>
            <ac:spMk id="3" creationId="{FCC35A47-22AF-E144-983E-7069D7DC94BD}"/>
          </ac:spMkLst>
        </pc:spChg>
        <pc:spChg chg="add mod">
          <ac:chgData name="Eduardo de Freitas Miranda" userId="f594da29-2832-4c75-a408-2d5038862811" providerId="ADAL" clId="{F9D9326C-7515-F14F-962E-90CBCB5A90E1}" dt="2025-07-29T03:42:54.441" v="1052" actId="1076"/>
          <ac:spMkLst>
            <pc:docMk/>
            <pc:sldMk cId="1640784670" sldId="263"/>
            <ac:spMk id="7" creationId="{A98DD7C1-53CE-1014-468F-05CFCFF3D8DE}"/>
          </ac:spMkLst>
        </pc:spChg>
        <pc:picChg chg="add mod ord">
          <ac:chgData name="Eduardo de Freitas Miranda" userId="f594da29-2832-4c75-a408-2d5038862811" providerId="ADAL" clId="{F9D9326C-7515-F14F-962E-90CBCB5A90E1}" dt="2025-07-29T02:34:51.067" v="5" actId="167"/>
          <ac:picMkLst>
            <pc:docMk/>
            <pc:sldMk cId="1640784670" sldId="263"/>
            <ac:picMk id="4" creationId="{BAD5ED28-7DFE-855B-F4B7-A9192C8C19C9}"/>
          </ac:picMkLst>
        </pc:picChg>
      </pc:sldChg>
      <pc:sldChg chg="addSp modSp mod setBg">
        <pc:chgData name="Eduardo de Freitas Miranda" userId="f594da29-2832-4c75-a408-2d5038862811" providerId="ADAL" clId="{F9D9326C-7515-F14F-962E-90CBCB5A90E1}" dt="2025-07-29T03:46:08.068" v="1063" actId="27636"/>
        <pc:sldMkLst>
          <pc:docMk/>
          <pc:sldMk cId="3337157212" sldId="264"/>
        </pc:sldMkLst>
        <pc:spChg chg="mod">
          <ac:chgData name="Eduardo de Freitas Miranda" userId="f594da29-2832-4c75-a408-2d5038862811" providerId="ADAL" clId="{F9D9326C-7515-F14F-962E-90CBCB5A90E1}" dt="2025-07-29T03:43:20.611" v="1057" actId="14100"/>
          <ac:spMkLst>
            <pc:docMk/>
            <pc:sldMk cId="3337157212" sldId="264"/>
            <ac:spMk id="2" creationId="{C54DB9E4-E0A9-9C92-63B5-0EB6C1C37CC7}"/>
          </ac:spMkLst>
        </pc:spChg>
        <pc:spChg chg="mod">
          <ac:chgData name="Eduardo de Freitas Miranda" userId="f594da29-2832-4c75-a408-2d5038862811" providerId="ADAL" clId="{F9D9326C-7515-F14F-962E-90CBCB5A90E1}" dt="2025-07-29T03:46:08.068" v="1063" actId="27636"/>
          <ac:spMkLst>
            <pc:docMk/>
            <pc:sldMk cId="3337157212" sldId="264"/>
            <ac:spMk id="3" creationId="{6673A913-C36A-2C52-1870-867ECBD424F8}"/>
          </ac:spMkLst>
        </pc:spChg>
        <pc:picChg chg="add mod ord">
          <ac:chgData name="Eduardo de Freitas Miranda" userId="f594da29-2832-4c75-a408-2d5038862811" providerId="ADAL" clId="{F9D9326C-7515-F14F-962E-90CBCB5A90E1}" dt="2025-07-29T03:43:28.924" v="1058" actId="1076"/>
          <ac:picMkLst>
            <pc:docMk/>
            <pc:sldMk cId="3337157212" sldId="264"/>
            <ac:picMk id="4" creationId="{41699723-25F1-B97F-4636-18821B561487}"/>
          </ac:picMkLst>
        </pc:picChg>
      </pc:sldChg>
      <pc:sldChg chg="addSp modSp mod setBg">
        <pc:chgData name="Eduardo de Freitas Miranda" userId="f594da29-2832-4c75-a408-2d5038862811" providerId="ADAL" clId="{F9D9326C-7515-F14F-962E-90CBCB5A90E1}" dt="2025-07-29T03:55:12.274" v="1214" actId="2710"/>
        <pc:sldMkLst>
          <pc:docMk/>
          <pc:sldMk cId="57442542" sldId="265"/>
        </pc:sldMkLst>
        <pc:spChg chg="mod">
          <ac:chgData name="Eduardo de Freitas Miranda" userId="f594da29-2832-4c75-a408-2d5038862811" providerId="ADAL" clId="{F9D9326C-7515-F14F-962E-90CBCB5A90E1}" dt="2025-07-29T03:55:00.358" v="1211" actId="1076"/>
          <ac:spMkLst>
            <pc:docMk/>
            <pc:sldMk cId="57442542" sldId="265"/>
            <ac:spMk id="2" creationId="{B17DBE1E-4F65-F7D3-15E3-8A1D02819E97}"/>
          </ac:spMkLst>
        </pc:spChg>
        <pc:spChg chg="mod">
          <ac:chgData name="Eduardo de Freitas Miranda" userId="f594da29-2832-4c75-a408-2d5038862811" providerId="ADAL" clId="{F9D9326C-7515-F14F-962E-90CBCB5A90E1}" dt="2025-07-29T03:55:12.274" v="1214" actId="2710"/>
          <ac:spMkLst>
            <pc:docMk/>
            <pc:sldMk cId="57442542" sldId="265"/>
            <ac:spMk id="3" creationId="{134749CF-BBF3-DFBE-DC52-9FE22D5D9F74}"/>
          </ac:spMkLst>
        </pc:spChg>
        <pc:picChg chg="add mod">
          <ac:chgData name="Eduardo de Freitas Miranda" userId="f594da29-2832-4c75-a408-2d5038862811" providerId="ADAL" clId="{F9D9326C-7515-F14F-962E-90CBCB5A90E1}" dt="2025-07-29T02:39:27.745" v="26" actId="1076"/>
          <ac:picMkLst>
            <pc:docMk/>
            <pc:sldMk cId="57442542" sldId="265"/>
            <ac:picMk id="4" creationId="{467A3C96-35DE-1154-D0A7-9E62C62CFDE3}"/>
          </ac:picMkLst>
        </pc:picChg>
      </pc:sldChg>
      <pc:sldChg chg="addSp modSp mod ord setBg">
        <pc:chgData name="Eduardo de Freitas Miranda" userId="f594da29-2832-4c75-a408-2d5038862811" providerId="ADAL" clId="{F9D9326C-7515-F14F-962E-90CBCB5A90E1}" dt="2025-07-29T03:47:29.042" v="1077" actId="1076"/>
        <pc:sldMkLst>
          <pc:docMk/>
          <pc:sldMk cId="745569038" sldId="266"/>
        </pc:sldMkLst>
        <pc:spChg chg="mod">
          <ac:chgData name="Eduardo de Freitas Miranda" userId="f594da29-2832-4c75-a408-2d5038862811" providerId="ADAL" clId="{F9D9326C-7515-F14F-962E-90CBCB5A90E1}" dt="2025-07-29T03:47:18.956" v="1075" actId="14100"/>
          <ac:spMkLst>
            <pc:docMk/>
            <pc:sldMk cId="745569038" sldId="266"/>
            <ac:spMk id="2" creationId="{A689C72F-2284-3D62-6FB9-2C7E53785FDD}"/>
          </ac:spMkLst>
        </pc:spChg>
        <pc:spChg chg="mod">
          <ac:chgData name="Eduardo de Freitas Miranda" userId="f594da29-2832-4c75-a408-2d5038862811" providerId="ADAL" clId="{F9D9326C-7515-F14F-962E-90CBCB5A90E1}" dt="2025-07-29T03:47:29.042" v="1077" actId="1076"/>
          <ac:spMkLst>
            <pc:docMk/>
            <pc:sldMk cId="745569038" sldId="266"/>
            <ac:spMk id="3" creationId="{A300F8BC-6729-3660-EA6E-663BE33E86B8}"/>
          </ac:spMkLst>
        </pc:spChg>
        <pc:picChg chg="add mod ord">
          <ac:chgData name="Eduardo de Freitas Miranda" userId="f594da29-2832-4c75-a408-2d5038862811" providerId="ADAL" clId="{F9D9326C-7515-F14F-962E-90CBCB5A90E1}" dt="2025-07-29T02:45:55.631" v="37" actId="14100"/>
          <ac:picMkLst>
            <pc:docMk/>
            <pc:sldMk cId="745569038" sldId="266"/>
            <ac:picMk id="4" creationId="{366DC6D6-F753-0DBF-38EC-28A14BDE0EA3}"/>
          </ac:picMkLst>
        </pc:picChg>
      </pc:sldChg>
      <pc:sldChg chg="addSp modSp mod ord setBg">
        <pc:chgData name="Eduardo de Freitas Miranda" userId="f594da29-2832-4c75-a408-2d5038862811" providerId="ADAL" clId="{F9D9326C-7515-F14F-962E-90CBCB5A90E1}" dt="2025-07-29T03:52:32.752" v="1085" actId="2710"/>
        <pc:sldMkLst>
          <pc:docMk/>
          <pc:sldMk cId="4005417454" sldId="267"/>
        </pc:sldMkLst>
        <pc:spChg chg="mod">
          <ac:chgData name="Eduardo de Freitas Miranda" userId="f594da29-2832-4c75-a408-2d5038862811" providerId="ADAL" clId="{F9D9326C-7515-F14F-962E-90CBCB5A90E1}" dt="2025-07-29T03:52:20.836" v="1083" actId="1076"/>
          <ac:spMkLst>
            <pc:docMk/>
            <pc:sldMk cId="4005417454" sldId="267"/>
            <ac:spMk id="2" creationId="{59AD9C65-1971-09D2-2A20-3986EA89DDAF}"/>
          </ac:spMkLst>
        </pc:spChg>
        <pc:spChg chg="mod">
          <ac:chgData name="Eduardo de Freitas Miranda" userId="f594da29-2832-4c75-a408-2d5038862811" providerId="ADAL" clId="{F9D9326C-7515-F14F-962E-90CBCB5A90E1}" dt="2025-07-29T03:52:32.752" v="1085" actId="2710"/>
          <ac:spMkLst>
            <pc:docMk/>
            <pc:sldMk cId="4005417454" sldId="267"/>
            <ac:spMk id="3" creationId="{EB240B1D-8A6C-451C-30A9-FDB54B1DA546}"/>
          </ac:spMkLst>
        </pc:spChg>
        <pc:picChg chg="add mod">
          <ac:chgData name="Eduardo de Freitas Miranda" userId="f594da29-2832-4c75-a408-2d5038862811" providerId="ADAL" clId="{F9D9326C-7515-F14F-962E-90CBCB5A90E1}" dt="2025-07-29T02:53:15.819" v="45" actId="1076"/>
          <ac:picMkLst>
            <pc:docMk/>
            <pc:sldMk cId="4005417454" sldId="267"/>
            <ac:picMk id="4" creationId="{734991D6-EC55-99E1-E1AD-2645396E5F6A}"/>
          </ac:picMkLst>
        </pc:picChg>
      </pc:sldChg>
      <pc:sldChg chg="addSp modSp mod setBg">
        <pc:chgData name="Eduardo de Freitas Miranda" userId="f594da29-2832-4c75-a408-2d5038862811" providerId="ADAL" clId="{F9D9326C-7515-F14F-962E-90CBCB5A90E1}" dt="2025-07-29T03:54:43.110" v="1207" actId="14100"/>
        <pc:sldMkLst>
          <pc:docMk/>
          <pc:sldMk cId="2499207360" sldId="268"/>
        </pc:sldMkLst>
        <pc:spChg chg="mod">
          <ac:chgData name="Eduardo de Freitas Miranda" userId="f594da29-2832-4c75-a408-2d5038862811" providerId="ADAL" clId="{F9D9326C-7515-F14F-962E-90CBCB5A90E1}" dt="2025-07-29T03:53:30.833" v="1096" actId="14100"/>
          <ac:spMkLst>
            <pc:docMk/>
            <pc:sldMk cId="2499207360" sldId="268"/>
            <ac:spMk id="2" creationId="{ACEDF0B7-9C21-8A12-5D19-37FA6018BB4D}"/>
          </ac:spMkLst>
        </pc:spChg>
        <pc:spChg chg="mod">
          <ac:chgData name="Eduardo de Freitas Miranda" userId="f594da29-2832-4c75-a408-2d5038862811" providerId="ADAL" clId="{F9D9326C-7515-F14F-962E-90CBCB5A90E1}" dt="2025-07-29T03:54:28.981" v="1205" actId="20577"/>
          <ac:spMkLst>
            <pc:docMk/>
            <pc:sldMk cId="2499207360" sldId="268"/>
            <ac:spMk id="3" creationId="{01BB2E55-BF7B-E775-D8FC-C93E536C98A2}"/>
          </ac:spMkLst>
        </pc:spChg>
        <pc:picChg chg="add mod">
          <ac:chgData name="Eduardo de Freitas Miranda" userId="f594da29-2832-4c75-a408-2d5038862811" providerId="ADAL" clId="{F9D9326C-7515-F14F-962E-90CBCB5A90E1}" dt="2025-07-29T03:54:43.110" v="1207" actId="14100"/>
          <ac:picMkLst>
            <pc:docMk/>
            <pc:sldMk cId="2499207360" sldId="268"/>
            <ac:picMk id="4" creationId="{AA4BDEE9-A472-C6DB-B492-7ACC10D0BBA9}"/>
          </ac:picMkLst>
        </pc:picChg>
      </pc:sldChg>
      <pc:sldChg chg="del">
        <pc:chgData name="Eduardo de Freitas Miranda" userId="f594da29-2832-4c75-a408-2d5038862811" providerId="ADAL" clId="{F9D9326C-7515-F14F-962E-90CBCB5A90E1}" dt="2025-07-29T03:06:45.727" v="55" actId="2696"/>
        <pc:sldMkLst>
          <pc:docMk/>
          <pc:sldMk cId="486545788" sldId="270"/>
        </pc:sldMkLst>
      </pc:sldChg>
      <pc:sldChg chg="del">
        <pc:chgData name="Eduardo de Freitas Miranda" userId="f594da29-2832-4c75-a408-2d5038862811" providerId="ADAL" clId="{F9D9326C-7515-F14F-962E-90CBCB5A90E1}" dt="2025-07-29T03:06:47.380" v="56" actId="2696"/>
        <pc:sldMkLst>
          <pc:docMk/>
          <pc:sldMk cId="200384223" sldId="271"/>
        </pc:sldMkLst>
      </pc:sldChg>
      <pc:sldChg chg="addSp delSp modSp add">
        <pc:chgData name="Eduardo de Freitas Miranda" userId="f594da29-2832-4c75-a408-2d5038862811" providerId="ADAL" clId="{F9D9326C-7515-F14F-962E-90CBCB5A90E1}" dt="2025-07-29T03:59:54.673" v="1230" actId="14100"/>
        <pc:sldMkLst>
          <pc:docMk/>
          <pc:sldMk cId="1563416866" sldId="273"/>
        </pc:sldMkLst>
        <pc:spChg chg="del">
          <ac:chgData name="Eduardo de Freitas Miranda" userId="f594da29-2832-4c75-a408-2d5038862811" providerId="ADAL" clId="{F9D9326C-7515-F14F-962E-90CBCB5A90E1}" dt="2025-07-29T03:58:54.230" v="1216" actId="478"/>
          <ac:spMkLst>
            <pc:docMk/>
            <pc:sldMk cId="1563416866" sldId="273"/>
            <ac:spMk id="2" creationId="{ACEDF0B7-9C21-8A12-5D19-37FA6018BB4D}"/>
          </ac:spMkLst>
        </pc:spChg>
        <pc:spChg chg="del">
          <ac:chgData name="Eduardo de Freitas Miranda" userId="f594da29-2832-4c75-a408-2d5038862811" providerId="ADAL" clId="{F9D9326C-7515-F14F-962E-90CBCB5A90E1}" dt="2025-07-29T03:58:55.923" v="1217" actId="478"/>
          <ac:spMkLst>
            <pc:docMk/>
            <pc:sldMk cId="1563416866" sldId="273"/>
            <ac:spMk id="3" creationId="{01BB2E55-BF7B-E775-D8FC-C93E536C98A2}"/>
          </ac:spMkLst>
        </pc:spChg>
        <pc:spChg chg="add del mod">
          <ac:chgData name="Eduardo de Freitas Miranda" userId="f594da29-2832-4c75-a408-2d5038862811" providerId="ADAL" clId="{F9D9326C-7515-F14F-962E-90CBCB5A90E1}" dt="2025-07-29T03:58:57.191" v="1218" actId="478"/>
          <ac:spMkLst>
            <pc:docMk/>
            <pc:sldMk cId="1563416866" sldId="273"/>
            <ac:spMk id="6" creationId="{5CE8056C-9ED7-E503-5461-802C153173AD}"/>
          </ac:spMkLst>
        </pc:spChg>
        <pc:spChg chg="add del mod">
          <ac:chgData name="Eduardo de Freitas Miranda" userId="f594da29-2832-4c75-a408-2d5038862811" providerId="ADAL" clId="{F9D9326C-7515-F14F-962E-90CBCB5A90E1}" dt="2025-07-29T03:58:58.356" v="1219" actId="478"/>
          <ac:spMkLst>
            <pc:docMk/>
            <pc:sldMk cId="1563416866" sldId="273"/>
            <ac:spMk id="8" creationId="{A4E62BBE-A0CA-1C52-6133-B3B58C0D1E7E}"/>
          </ac:spMkLst>
        </pc:spChg>
        <pc:picChg chg="del">
          <ac:chgData name="Eduardo de Freitas Miranda" userId="f594da29-2832-4c75-a408-2d5038862811" providerId="ADAL" clId="{F9D9326C-7515-F14F-962E-90CBCB5A90E1}" dt="2025-07-29T03:58:59.577" v="1220" actId="478"/>
          <ac:picMkLst>
            <pc:docMk/>
            <pc:sldMk cId="1563416866" sldId="273"/>
            <ac:picMk id="4" creationId="{AA4BDEE9-A472-C6DB-B492-7ACC10D0BBA9}"/>
          </ac:picMkLst>
        </pc:picChg>
        <pc:picChg chg="add mod">
          <ac:chgData name="Eduardo de Freitas Miranda" userId="f594da29-2832-4c75-a408-2d5038862811" providerId="ADAL" clId="{F9D9326C-7515-F14F-962E-90CBCB5A90E1}" dt="2025-07-29T03:59:54.673" v="1230" actId="14100"/>
          <ac:picMkLst>
            <pc:docMk/>
            <pc:sldMk cId="1563416866" sldId="273"/>
            <ac:picMk id="9" creationId="{4D4C2E95-3649-75F4-8DF0-751ECF6275A0}"/>
          </ac:picMkLst>
        </pc:picChg>
      </pc:sldChg>
    </pc:docChg>
  </pc:docChgLst>
  <pc:docChgLst>
    <pc:chgData name="Ailton da Silva Carvalho" userId="S::ailton.carvalho@foa.org.br::e6438b96-a6a2-427d-8823-0a86017f6381" providerId="AD" clId="Web-{54ADF492-4594-8295-9363-44C5E59797EC}"/>
    <pc:docChg chg="modSld">
      <pc:chgData name="Ailton da Silva Carvalho" userId="S::ailton.carvalho@foa.org.br::e6438b96-a6a2-427d-8823-0a86017f6381" providerId="AD" clId="Web-{54ADF492-4594-8295-9363-44C5E59797EC}" dt="2025-07-29T11:36:48.564" v="2" actId="20577"/>
      <pc:docMkLst>
        <pc:docMk/>
      </pc:docMkLst>
      <pc:sldChg chg="modSp">
        <pc:chgData name="Ailton da Silva Carvalho" userId="S::ailton.carvalho@foa.org.br::e6438b96-a6a2-427d-8823-0a86017f6381" providerId="AD" clId="Web-{54ADF492-4594-8295-9363-44C5E59797EC}" dt="2025-07-29T11:36:48.564" v="2" actId="20577"/>
        <pc:sldMkLst>
          <pc:docMk/>
          <pc:sldMk cId="1734739386" sldId="258"/>
        </pc:sldMkLst>
        <pc:spChg chg="mod">
          <ac:chgData name="Ailton da Silva Carvalho" userId="S::ailton.carvalho@foa.org.br::e6438b96-a6a2-427d-8823-0a86017f6381" providerId="AD" clId="Web-{54ADF492-4594-8295-9363-44C5E59797EC}" dt="2025-07-29T11:36:48.564" v="2" actId="20577"/>
          <ac:spMkLst>
            <pc:docMk/>
            <pc:sldMk cId="1734739386" sldId="258"/>
            <ac:spMk id="3" creationId="{F4DD975C-C721-41A0-A35C-039BF79A7DE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830FB-EEC7-4238-8F3F-E96EBA923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BEF30E-9EAF-460C-B35B-54046A509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EB1683-B628-4F60-8E5C-D63ADA3DF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851A38-78F0-4DAE-9D2D-677582D1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7EE4F3-FAFA-4ED3-8021-A2961C5D3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107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2E148A-90BC-4A8E-863B-08FB21A2B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9826" y="1446415"/>
            <a:ext cx="5760720" cy="7183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7D02E9-8641-41ED-8390-3585E04A3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0567"/>
            <a:ext cx="7915102" cy="37163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6195A8-1251-4F05-AD20-8927903A1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3E3C05-C2CC-46DB-8336-45D2424CD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EE7474-B287-489D-8543-3C90128C4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2246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060FC-479F-41BD-8ACE-9474F9005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DD9545-85D9-4CAE-A4AB-B72680148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58FD48-A350-4ADA-B1AA-BEB3E9FBB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896C34-3B93-40A6-842B-4BBC486FD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242874-C935-43DF-8CA0-E894A4BE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354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AA481C-6F88-4502-ACDB-2590EB4D2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26B555-F2F4-4F7A-A4E9-229C8DE312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1B8934B-1290-4A6B-A31C-A0F7E283C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221D50-58FF-4AD9-8287-C9EFA658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D2BA2C-83E2-45FB-94A6-944984ADE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CCA739-56B7-430B-B658-03495E2CE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6901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BC73C-B005-4F07-87B0-6165E7119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CA1A8D-15D5-43B4-B498-47154CFD2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8CCCAC-32AA-4699-A243-E0A992984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B007E71-DBB5-47B9-BEA2-43C157684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830B4C8-33DA-4C17-AF00-0BAC756B9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1BF32A9-C76C-4C7B-89EC-A79583621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E68C9FE-860E-411A-A40A-EF2659CFD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DD6CC5E-22F5-4D01-AD70-DA542029A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4470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53510-15A2-41C7-83FA-E2B884377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BA5F4D9-470C-4DFC-BB70-3978D3905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34CDA6-44E1-4E05-925F-20761C114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3652859-0517-4D56-B9E4-5AE609F4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2169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24E46C9-635A-44B8-B280-02324077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DB9A51E-5CCB-41C5-B22F-4D1A1A439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0957F4-1905-41D7-935D-3A3CA4F04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932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77AD13-CFBF-4F0B-B680-DAB376F4C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03780A-C506-461C-A284-A079CB88E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889DEF1-26E6-4F49-93D8-120BCF958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C9804C1-0D02-411A-82CF-E2B2B12DB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783FA8-9607-45DC-9868-ADB7157BA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C7301B-C56B-44D4-9D07-7E3A654D3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254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5C8BA-E78D-4BDE-B2F0-F018007B2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0407" y="769938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7CF46EA-650D-44CA-A33C-B8B6AFBC1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485623"/>
            <a:ext cx="6172200" cy="33754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6D754B-6559-4763-9224-76F00015A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1986" y="2722383"/>
            <a:ext cx="3932237" cy="31386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A7DF8B-BD0A-497E-AC72-E6CDC418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1301D4-968F-4557-AF30-7C3B2AA7D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DCCCD8-7734-4EA6-8CF4-3BD93C3F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884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77C9E-EDF0-440E-BA6D-B86DD9C95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9655A00-5120-4895-9C25-13234D666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A43621-CEBE-45F3-82E4-937F8FAB7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112CFD-D9EE-4FB3-89E8-8EE8143F1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CAB247-B5B7-4A4F-A4D4-ABD7C0405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70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BE9471-05B3-4F7E-8330-05B0217C48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1121299-ECC7-4D09-85CB-3CB5CC69D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C6342B-7553-4E79-B1FE-A2FE20500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98BF01-7CDB-46DF-88D4-889F4519B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BEAFAF-F8B6-43D5-9257-4BFF456F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3773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A434029-642D-4F0D-8A7E-C7F6A383F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6428"/>
            <a:ext cx="75717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082437-4C92-4C0A-B47F-44F647D10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11379"/>
            <a:ext cx="8035344" cy="3665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87652D-E856-4517-ADB3-30B708624C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01326-5F9D-43EE-B87A-3154DC5377D7}" type="datetimeFigureOut">
              <a:rPr lang="pt-BR" smtClean="0"/>
              <a:t>29/07/2025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B017D7-045F-40AD-9CC0-0DB9E18AA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C6FED2-2C5F-45BD-B874-93E0EFD5D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469D3-5CE4-43A3-A657-6655267A73AC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8FFC1A6-6AF6-49E0-B1C3-E995F7C7594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368" y="-45292"/>
            <a:ext cx="2505282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1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12003-F223-4E52-A687-8F0C806E6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096" y="277792"/>
            <a:ext cx="8476487" cy="2028717"/>
          </a:xfrm>
        </p:spPr>
        <p:txBody>
          <a:bodyPr>
            <a:noAutofit/>
          </a:bodyPr>
          <a:lstStyle/>
          <a:p>
            <a:pPr algn="ctr"/>
            <a:r>
              <a:rPr lang="pt-BR" sz="4000" dirty="0">
                <a:solidFill>
                  <a:srgbClr val="063BE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Trabalho Pedagógico em Saúde Mental: </a:t>
            </a:r>
            <a:br>
              <a:rPr lang="pt-BR" sz="4000" dirty="0">
                <a:solidFill>
                  <a:srgbClr val="063BE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000" dirty="0">
                <a:solidFill>
                  <a:srgbClr val="063BE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Estratégias de Autorregulação Emocional para Professores.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DD975C-C721-41A0-A35C-039BF79A7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660" y="3429000"/>
            <a:ext cx="7999357" cy="11724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>
                <a:solidFill>
                  <a:srgbClr val="063BE0"/>
                </a:solidFill>
              </a:rPr>
              <a:t>Professor Me. Ailton Carvalho</a:t>
            </a:r>
          </a:p>
          <a:p>
            <a:r>
              <a:rPr lang="pt-BR" dirty="0">
                <a:solidFill>
                  <a:srgbClr val="063BE0"/>
                </a:solidFill>
              </a:rPr>
              <a:t>Professor Dr. Eduardo Miranda</a:t>
            </a:r>
            <a:endParaRPr lang="pt-BR" dirty="0">
              <a:solidFill>
                <a:srgbClr val="063BE0"/>
              </a:solidFill>
              <a:ea typeface="Calibri"/>
              <a:cs typeface="Calibri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3BAA274-F2E8-1C00-3B8B-C932FDA2F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49745"/>
            <a:ext cx="4096182" cy="470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39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FC4E48-16FC-4B70-9D01-AFB46DA93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605" y="558648"/>
            <a:ext cx="6510291" cy="994944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tx1"/>
                </a:solidFill>
              </a:rPr>
              <a:t>Por que falar sobre isso?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9E0F63-1ECC-433A-B1D3-A8CF59885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0567"/>
            <a:ext cx="7915102" cy="2397491"/>
          </a:xfrm>
        </p:spPr>
        <p:txBody>
          <a:bodyPr/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43% dos afastamentos de docentes tem motivos ligados à saude mental;</a:t>
            </a:r>
          </a:p>
          <a:p>
            <a:pPr marL="0" indent="0" algn="just">
              <a:buNone/>
            </a:pPr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Impactos no bem-estar, na relação com os alunos e na qualidade pedagógica</a:t>
            </a:r>
          </a:p>
          <a:p>
            <a:pPr algn="just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496E8E3-D8F2-0003-DC51-3C77BB5C5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302" y="3588058"/>
            <a:ext cx="3400740" cy="326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8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FA9DC-6EB6-4C53-BFF2-6477C154F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084" y="631346"/>
            <a:ext cx="7792620" cy="625040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chemeClr val="tx1"/>
                </a:solidFill>
              </a:rPr>
              <a:t>Atravessamentos da docência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C79B50-6553-4CC3-9D9F-019F81E99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005" y="2701125"/>
            <a:ext cx="8210778" cy="37163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3000" dirty="0">
                <a:solidFill>
                  <a:schemeClr val="tx1"/>
                </a:solidFill>
              </a:rPr>
              <a:t>Viver é sentir</a:t>
            </a:r>
          </a:p>
          <a:p>
            <a:pPr>
              <a:lnSpc>
                <a:spcPct val="150000"/>
              </a:lnSpc>
            </a:pPr>
            <a:r>
              <a:rPr lang="pt-BR" sz="3000" dirty="0">
                <a:solidFill>
                  <a:schemeClr val="tx1"/>
                </a:solidFill>
              </a:rPr>
              <a:t>Ensinar é afetar e ser afetado</a:t>
            </a:r>
          </a:p>
          <a:p>
            <a:pPr>
              <a:lnSpc>
                <a:spcPct val="150000"/>
              </a:lnSpc>
            </a:pPr>
            <a:r>
              <a:rPr lang="pt-BR" sz="3000" dirty="0">
                <a:solidFill>
                  <a:schemeClr val="tx1"/>
                </a:solidFill>
              </a:rPr>
              <a:t>“Tudo ao mesmo tempo agora!”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05A70A7-0C59-4F7C-FE45-2F39C5B8E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397" y="4156875"/>
            <a:ext cx="5715578" cy="380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72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F1FE47-1D20-2570-DF59-C9A1766A3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496945F-A2F9-7050-F2A9-FC52D43AC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813" y="3416254"/>
            <a:ext cx="5156200" cy="347934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30B3BA0-130A-C0F7-2681-32FDC10F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348" y="953212"/>
            <a:ext cx="6966954" cy="333116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chemeClr val="tx1"/>
                </a:solidFill>
              </a:rPr>
              <a:t>Conceito de Saúde Mental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417ACF-84EC-BE0D-659C-E5DA285B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87" y="1720761"/>
            <a:ext cx="7915102" cy="371639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Não é apenas ausência de doença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Lidar com emoções 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Construir relações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Enfrentar desafios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Dimensão relacional, coletiva e conceitual </a:t>
            </a:r>
          </a:p>
        </p:txBody>
      </p:sp>
    </p:spTree>
    <p:extLst>
      <p:ext uri="{BB962C8B-B14F-4D97-AF65-F5344CB8AC3E}">
        <p14:creationId xmlns:p14="http://schemas.microsoft.com/office/powerpoint/2010/main" val="709236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5C7117-22F8-8475-0326-246899243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5075794-BC6D-4139-6EFE-4AEDEB890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942" y="3429068"/>
            <a:ext cx="4714781" cy="342893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D19A859-0EDA-DA99-9870-BB55DE625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291" y="504409"/>
            <a:ext cx="7410388" cy="1275122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solidFill>
                  <a:schemeClr val="tx1"/>
                </a:solidFill>
              </a:rPr>
              <a:t>Autorregulação emocional: o que é?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99A6AC-9AC1-3D24-BED5-37BADCD5A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540" y="2781149"/>
            <a:ext cx="7915102" cy="37163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Reconhecer e nomear o que sentimos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Perceber as próprias reações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Sair do “piloto automático”</a:t>
            </a:r>
          </a:p>
        </p:txBody>
      </p:sp>
    </p:spTree>
    <p:extLst>
      <p:ext uri="{BB962C8B-B14F-4D97-AF65-F5344CB8AC3E}">
        <p14:creationId xmlns:p14="http://schemas.microsoft.com/office/powerpoint/2010/main" val="2035191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C92C9-C8C8-0DB1-BD05-9927168F0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D5ED28-7DFE-855B-F4B7-A9192C8C1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5715000" cy="3556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92A8940-EFD0-DBD1-9731-3D56786D3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874" y="681038"/>
            <a:ext cx="6608161" cy="687604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chemeClr val="tx1"/>
                </a:solidFill>
              </a:rPr>
              <a:t>Emoções em sala de aula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C35A47-22AF-E144-983E-7069D7DC9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743" y="1570802"/>
            <a:ext cx="8367615" cy="185819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Raiva, frustração, medo, cansaço...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Alegria, orgulho, esperança…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A98DD7C1-53CE-1014-468F-05CFCFF3D8DE}"/>
              </a:ext>
            </a:extLst>
          </p:cNvPr>
          <p:cNvSpPr>
            <a:spLocks noGrp="1"/>
          </p:cNvSpPr>
          <p:nvPr/>
        </p:nvSpPr>
        <p:spPr>
          <a:xfrm>
            <a:off x="4863966" y="4030656"/>
            <a:ext cx="6990138" cy="295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Como acolher o que sentimos sem nos sobrecarregar?</a:t>
            </a:r>
          </a:p>
          <a:p>
            <a:pPr>
              <a:lnSpc>
                <a:spcPct val="150000"/>
              </a:lnSpc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784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6F0CF7-88C1-F6F5-3427-690D022F6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1699723-25F1-B97F-4636-18821B561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907" y="3990801"/>
            <a:ext cx="5994400" cy="307662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54DB9E4-E0A9-9C92-63B5-0EB6C1C37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1" y="321842"/>
            <a:ext cx="9148931" cy="1007041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chemeClr val="tx1"/>
                </a:solidFill>
              </a:rPr>
              <a:t>Práticas simples de Autorregulação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73A913-C36A-2C52-1870-867ECBD42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69" y="1328883"/>
            <a:ext cx="7915102" cy="468820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Pausas conscientes entre uma tarefa e outra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Respiração profunda por 01 minuto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Silêncio intencional antes de reagir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Escrita emocional: o que me afeta</a:t>
            </a:r>
            <a:r>
              <a:rPr lang="pt-BR" dirty="0">
                <a:solidFill>
                  <a:schemeClr val="tx1"/>
                </a:solidFill>
                <a:latin typeface="Aptos" panose="020B000402020202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  <a:latin typeface="Aptos" panose="020B0004020202020204" pitchFamily="34" charset="0"/>
              </a:rPr>
              <a:t>Caminhadas leves ou movimentos corporais conscientes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  <a:latin typeface="Aptos" panose="020B0004020202020204" pitchFamily="34" charset="0"/>
              </a:rPr>
              <a:t>Pequenas doses de natureza, arte e cuidado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15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14CC38-02BF-802E-54F3-09FC08C69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66DC6D6-F753-0DBF-38EC-28A14BDE0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559" y="3444260"/>
            <a:ext cx="4366411" cy="341374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689C72F-2284-3D62-6FB9-2C7E53785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951" y="579515"/>
            <a:ext cx="9136602" cy="1294661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chemeClr val="tx1"/>
                </a:solidFill>
              </a:rPr>
              <a:t>Ambientes institucionais saudáveis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00F8BC-6729-3660-EA6E-663BE33E8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07" y="2090664"/>
            <a:ext cx="7915102" cy="37163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Cultura organizacional que acolhe e não adoece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Gestão com escuta ativa e empática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Valorização da saúde mental como prioridade</a:t>
            </a:r>
          </a:p>
          <a:p>
            <a:pPr>
              <a:lnSpc>
                <a:spcPct val="150000"/>
              </a:lnSpc>
            </a:pP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569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B5700-B3BB-5E67-A8D4-756FEFEFC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D9C65-1971-09D2-2A20-3986EA89D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5193"/>
            <a:ext cx="9450422" cy="938706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chemeClr val="tx1"/>
                </a:solidFill>
              </a:rPr>
              <a:t>Quando buscar ajuda especializada?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240B1D-8A6C-451C-30A9-FDB54B1DA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586" y="1467200"/>
            <a:ext cx="7915102" cy="3716396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Sinais de alerta: exaustão persistente, insônia, irritabilidade</a:t>
            </a:r>
          </a:p>
          <a:p>
            <a:r>
              <a:rPr lang="pt-BR" dirty="0">
                <a:solidFill>
                  <a:schemeClr val="tx1"/>
                </a:solidFill>
              </a:rPr>
              <a:t>Psicoterapia e apoio profissional como cuidado e não fraqueza</a:t>
            </a:r>
          </a:p>
          <a:p>
            <a:r>
              <a:rPr lang="pt-BR" dirty="0">
                <a:solidFill>
                  <a:schemeClr val="tx1"/>
                </a:solidFill>
              </a:rPr>
              <a:t>Autocuidado não é individualismo, é sobrevivência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4991D6-EC55-99E1-E1AD-2645396E5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668" y="3646863"/>
            <a:ext cx="5560664" cy="307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17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AB53B1-3561-AB3F-0C25-E7E195654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DBE1E-4F65-F7D3-15E3-8A1D02819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53" y="465623"/>
            <a:ext cx="7103931" cy="850687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chemeClr val="tx1"/>
                </a:solidFill>
              </a:rPr>
              <a:t>A importância dos vínculos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4749CF-BBF3-DFBE-DC52-9FE22D5D9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67" y="1316310"/>
            <a:ext cx="8345525" cy="3716396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Relações de apoio entre colegas</a:t>
            </a:r>
          </a:p>
          <a:p>
            <a:r>
              <a:rPr lang="pt-BR" dirty="0">
                <a:solidFill>
                  <a:schemeClr val="tx1"/>
                </a:solidFill>
              </a:rPr>
              <a:t>Espaços de escuta e partilha</a:t>
            </a:r>
          </a:p>
          <a:p>
            <a:r>
              <a:rPr lang="pt-BR" dirty="0">
                <a:solidFill>
                  <a:schemeClr val="tx1"/>
                </a:solidFill>
              </a:rPr>
              <a:t>Fortalecer a rede de cuidado dentro da universidade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67A3C96-35DE-1154-D0A7-9E62C62CF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800" y="2868533"/>
            <a:ext cx="5994400" cy="398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2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BF90A4-4020-7481-BA8E-2E5DE51B7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DF0B7-9C21-8A12-5D19-37FA6018B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767" y="681037"/>
            <a:ext cx="7669320" cy="633309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chemeClr val="tx1"/>
                </a:solidFill>
              </a:rPr>
              <a:t>Docência como lugar de vida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BB2E55-BF7B-E775-D8FC-C93E536C9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76" y="1570802"/>
            <a:ext cx="7915102" cy="37163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Ensinar também é afetar-se e transformar-se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Cuidado de si para o cuidado do outro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chemeClr val="tx1"/>
                </a:solidFill>
              </a:rPr>
              <a:t>Educar com afeto também é resistir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A4BDEE9-A472-C6DB-B492-7ACC10D0B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35" y="2249954"/>
            <a:ext cx="2193315" cy="435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07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BF90A4-4020-7481-BA8E-2E5DE51B7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4D4C2E95-3649-75F4-8DF0-751ECF627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7426"/>
            <a:ext cx="9301881" cy="514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168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8" ma:contentTypeDescription="Create a new document." ma:contentTypeScope="" ma:versionID="5b59c2810a291f559cb5e3d1367b4371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6d40ff017f35913ccd748920c37b6255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Props1.xml><?xml version="1.0" encoding="utf-8"?>
<ds:datastoreItem xmlns:ds="http://schemas.openxmlformats.org/officeDocument/2006/customXml" ds:itemID="{922C280F-51C5-4AFF-936C-1DB1998EF060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f396d3a9-6586-4e20-b45a-26beadf1f96c"/>
    <ds:schemaRef ds:uri="34982910-0a73-487a-bdc0-c6a09afdd95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573E3F-8A3E-452A-AAE5-7DE42A5DC9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FE16C0-0578-4335-836F-73541E4510A8}">
  <ds:schemaRefs>
    <ds:schemaRef ds:uri="http://schemas.microsoft.com/office/2006/metadata/properties"/>
    <ds:schemaRef ds:uri="http://www.w3.org/2000/xmlns/"/>
    <ds:schemaRef ds:uri="f396d3a9-6586-4e20-b45a-26beadf1f96c"/>
    <ds:schemaRef ds:uri="http://www.w3.org/2001/XMLSchema-instan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11449</TotalTime>
  <Words>334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Tema do Office</vt:lpstr>
      <vt:lpstr>Trabalho Pedagógico em Saúde Mental:  Estratégias de Autorregulação Emocional para Professores.</vt:lpstr>
      <vt:lpstr>Por que falar sobre isso?</vt:lpstr>
      <vt:lpstr>Atravessamentos da docência</vt:lpstr>
      <vt:lpstr>Conceito de Saúde Mental</vt:lpstr>
      <vt:lpstr>Autorregulação emocional: o que é?</vt:lpstr>
      <vt:lpstr>Emoções em sala de aula</vt:lpstr>
      <vt:lpstr>Práticas simples de Autorregulação</vt:lpstr>
      <vt:lpstr>Ambientes institucionais saudáveis</vt:lpstr>
      <vt:lpstr>Quando buscar ajuda especializada?</vt:lpstr>
      <vt:lpstr>A importância dos vínculos</vt:lpstr>
      <vt:lpstr>Docência como lugar de vida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Lorena Jim Ferreira Santos</dc:creator>
  <cp:lastModifiedBy>Eduardo de Freitas Miranda</cp:lastModifiedBy>
  <cp:revision>26</cp:revision>
  <dcterms:created xsi:type="dcterms:W3CDTF">2025-07-08T12:34:19Z</dcterms:created>
  <dcterms:modified xsi:type="dcterms:W3CDTF">2025-07-29T13:46:39Z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